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1" d="100"/>
          <a:sy n="61" d="100"/>
        </p:scale>
        <p:origin x="42" y="4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46666614"/>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smtClean="0">
                          <a:solidFill>
                            <a:srgbClr val="002060"/>
                          </a:solidFill>
                          <a:latin typeface="Times New Roman" panose="02020603050405020304" pitchFamily="18" charset="0"/>
                          <a:cs typeface="Times New Roman" panose="02020603050405020304" pitchFamily="18" charset="0"/>
                        </a:rPr>
                        <a:t>2021</a:t>
                      </a:r>
                      <a:r>
                        <a:rPr lang="kk-KZ" altLang="zh-CN" sz="1200" b="1" i="1" baseline="0" smtClean="0">
                          <a:solidFill>
                            <a:srgbClr val="002060"/>
                          </a:solidFill>
                          <a:latin typeface="Times New Roman" panose="02020603050405020304" pitchFamily="18" charset="0"/>
                          <a:cs typeface="Times New Roman" panose="02020603050405020304" pitchFamily="18" charset="0"/>
                        </a:rPr>
                        <a:t> жыл 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15, </a:t>
            </a: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16 қаңтарына қараған </a:t>
            </a:r>
            <a:r>
              <a:rPr lang="ru-RU" sz="12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етеді.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Жалпы </a:t>
            </a:r>
            <a:r>
              <a:rPr lang="ru-RU" sz="1200" dirty="0">
                <a:solidFill>
                  <a:schemeClr val="tx1"/>
                </a:solidFill>
                <a:latin typeface="Times New Roman" panose="02020603050405020304" pitchFamily="18" charset="0"/>
                <a:cs typeface="Times New Roman" panose="02020603050405020304" pitchFamily="18" charset="0"/>
              </a:rPr>
              <a:t>қала бойынша ауаның ластану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деп </a:t>
            </a:r>
            <a:r>
              <a:rPr lang="ru-RU" sz="12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82624164"/>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қазан</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204671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15 қаңтарға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14 </a:t>
            </a:r>
            <a:r>
              <a:rPr lang="ru-RU" alt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15 </a:t>
            </a:r>
            <a:r>
              <a:rPr lang="ru-RU" alt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шығысқа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ауыспалы</a:t>
            </a:r>
            <a:r>
              <a:rPr lang="ru-RU" sz="1200" dirty="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15-20, екпіні 25 м</a:t>
            </a:r>
            <a:r>
              <a:rPr lang="ru-RU" sz="1200" dirty="0" smtClean="0">
                <a:solidFill>
                  <a:prstClr val="black"/>
                </a:solidFill>
                <a:latin typeface="Times New Roman" pitchFamily="18" charset="0"/>
                <a:cs typeface="Times New Roman" pitchFamily="18" charset="0"/>
              </a:rPr>
              <a:t>/с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2-4,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4-6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a:t>
            </a:r>
          </a:p>
          <a:p>
            <a:pPr lvl="0" algn="ctr"/>
            <a:endParaRPr lang="kk-KZ"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16 қаңтарға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15 </a:t>
            </a:r>
            <a:r>
              <a:rPr 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16 </a:t>
            </a:r>
            <a:r>
              <a:rPr 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200" smtClean="0">
                <a:solidFill>
                  <a:srgbClr val="000000"/>
                </a:solidFill>
                <a:latin typeface="Times New Roman" panose="02020603050405020304" pitchFamily="18" charset="0"/>
                <a:cs typeface="Times New Roman" panose="02020603050405020304" pitchFamily="18" charset="0"/>
                <a:sym typeface="+mn-ea"/>
              </a:rPr>
              <a:t>           </a:t>
            </a:r>
            <a:r>
              <a:rPr lang="ru-RU" sz="1200" smtClean="0">
                <a:solidFill>
                  <a:prstClr val="black"/>
                </a:solidFill>
                <a:latin typeface="Times New Roman" pitchFamily="18" charset="0"/>
                <a:cs typeface="Times New Roman" pitchFamily="18" charset="0"/>
              </a:rPr>
              <a:t>К</a:t>
            </a:r>
            <a:r>
              <a:rPr lang="kk-KZ" sz="1200" dirty="0">
                <a:solidFill>
                  <a:prstClr val="black"/>
                </a:solidFill>
                <a:latin typeface="Times New Roman" pitchFamily="18" charset="0"/>
                <a:cs typeface="Times New Roman" pitchFamily="18" charset="0"/>
              </a:rPr>
              <a:t>өшпелі</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 </a:t>
            </a:r>
            <a:r>
              <a:rPr lang="ru-RU" sz="1200" dirty="0" smtClean="0">
                <a:solidFill>
                  <a:srgbClr val="000000"/>
                </a:solidFill>
                <a:latin typeface="Times New Roman" panose="02020603050405020304" pitchFamily="18" charset="0"/>
                <a:cs typeface="Times New Roman" panose="02020603050405020304" pitchFamily="18" charset="0"/>
                <a:sym typeface="+mn-ea"/>
              </a:rPr>
              <a:t>(</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жа</a:t>
            </a:r>
            <a:r>
              <a:rPr lang="kk-KZ" sz="1200" dirty="0" smtClean="0">
                <a:solidFill>
                  <a:srgbClr val="000000"/>
                </a:solidFill>
                <a:latin typeface="Times New Roman" panose="02020603050405020304" pitchFamily="18" charset="0"/>
                <a:cs typeface="Times New Roman" panose="02020603050405020304" pitchFamily="18" charset="0"/>
                <a:sym typeface="+mn-ea"/>
              </a:rPr>
              <a:t>ңбыр, қар</a:t>
            </a:r>
            <a:r>
              <a:rPr lang="ru-RU" sz="1200" dirty="0" smtClean="0">
                <a:solidFill>
                  <a:srgbClr val="000000"/>
                </a:solidFill>
                <a:latin typeface="Times New Roman" panose="02020603050405020304" pitchFamily="18" charset="0"/>
                <a:cs typeface="Times New Roman" panose="02020603050405020304" pitchFamily="18" charset="0"/>
                <a:sym typeface="+mn-ea"/>
              </a:rPr>
              <a:t>)</a:t>
            </a:r>
            <a:r>
              <a:rPr lang="kk-KZ" sz="1200" dirty="0" smtClean="0">
                <a:solidFill>
                  <a:srgbClr val="000000"/>
                </a:solidFill>
                <a:latin typeface="Times New Roman" panose="02020603050405020304" pitchFamily="18" charset="0"/>
                <a:cs typeface="Times New Roman" panose="02020603050405020304" pitchFamily="18" charset="0"/>
                <a:sym typeface="+mn-ea"/>
              </a:rPr>
              <a:t>. Жел солтүстіктен, </a:t>
            </a:r>
            <a:r>
              <a:rPr lang="ru-RU" sz="1200" dirty="0" err="1" smtClean="0">
                <a:solidFill>
                  <a:prstClr val="black"/>
                </a:solidFill>
                <a:latin typeface="Times New Roman" pitchFamily="18" charset="0"/>
                <a:cs typeface="Times New Roman" pitchFamily="18" charset="0"/>
              </a:rPr>
              <a:t>солтүстік-батыстан</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күші 9-14, екпіні 15-20 </a:t>
            </a:r>
            <a:r>
              <a:rPr lang="ru-RU"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15584</TotalTime>
  <Words>595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2034</cp:revision>
  <cp:lastPrinted>2021-07-01T07:38:07Z</cp:lastPrinted>
  <dcterms:created xsi:type="dcterms:W3CDTF">2018-03-27T06:03:00Z</dcterms:created>
  <dcterms:modified xsi:type="dcterms:W3CDTF">2022-01-14T07:19:51Z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