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228523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4317166"/>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15</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екпіні 15 м/с. Ауа температурасы түнде 3-5° аяз, күндіз 0-2° жылы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қар, жаңбыр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13897</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2051</cp:revision>
  <cp:lastPrinted>2021-07-01T03:56:27Z</cp:lastPrinted>
  <dcterms:created xsi:type="dcterms:W3CDTF">2018-03-27T06:03:00Z</dcterms:created>
  <dcterms:modified xsi:type="dcterms:W3CDTF">2022-01-14T07:53:08Z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