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42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067661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2021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74765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14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Ветер юго-западный с переходом на восточный 15-20, днем порывы 23 м/с. Температура воздуха ночью 2-4, днем 4-6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16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Переменная облачность, осадки (дождь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снег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северный, северо-западный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1-3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13465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1982</cp:revision>
  <cp:lastPrinted>2021-10-15T03:50:29Z</cp:lastPrinted>
  <dcterms:created xsi:type="dcterms:W3CDTF">2018-03-27T06:03:00Z</dcterms:created>
  <dcterms:modified xsi:type="dcterms:W3CDTF">2022-01-14T07:19:55Z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