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42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829183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42068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до 21 ч. 15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 осадки (снег, дождь), метель, гололед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9-14, днем 15-20,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23-28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12-14,  днем 0-2 мороза.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16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 ночью 10-12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1686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4403" y="3284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13899</TotalTime>
  <Words>622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2059</cp:revision>
  <cp:lastPrinted>2021-11-30T05:55:24Z</cp:lastPrinted>
  <dcterms:created xsi:type="dcterms:W3CDTF">2018-03-27T06:03:00Z</dcterms:created>
  <dcterms:modified xsi:type="dcterms:W3CDTF">2022-01-14T07:01:53Z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