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8217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7715"/>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8637436"/>
              </p:ext>
            </p:extLst>
          </p:nvPr>
        </p:nvGraphicFramePr>
        <p:xfrm>
          <a:off x="5025121" y="3942097"/>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2108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397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14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Бұлтты, кей уақыттарда қар, жаяу бұрқасын, 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15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қар</a:t>
            </a:r>
            <a:r>
              <a:rPr lang="kk-KZ" sz="1200" dirty="0">
                <a:latin typeface="Times New Roman" pitchFamily="18" charset="0"/>
                <a:cs typeface="Times New Roman" pitchFamily="18" charset="0"/>
              </a:rPr>
              <a:t>, жаяу </a:t>
            </a:r>
            <a:r>
              <a:rPr lang="kk-KZ" sz="1200" dirty="0" smtClean="0">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55711" y="316067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13026</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2116</cp:revision>
  <cp:lastPrinted>2021-07-01T03:56:27Z</cp:lastPrinted>
  <dcterms:created xsi:type="dcterms:W3CDTF">2018-03-27T06:03:00Z</dcterms:created>
  <dcterms:modified xsi:type="dcterms:W3CDTF">2022-01-14T08:33:09Z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