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57956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15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жауын-шашын, бұрқасын, көктайғақ күтіледі. Оңтүстік-батыстан жел соғады, күші 9-14, күндіз 15-20, екпіні  23-28 м/с. Ауа температурасы түнде 12-14,  күндіз 0-2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16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15</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О</a:t>
            </a:r>
            <a:r>
              <a:rPr lang="ru-RU" sz="1100" dirty="0">
                <a:latin typeface="Times New Roman" panose="02020603050405020304" pitchFamily="18" charset="0"/>
                <a:cs typeface="Times New Roman" panose="02020603050405020304" pitchFamily="18" charset="0"/>
              </a:rPr>
              <a:t>ңтүстік-</a:t>
            </a:r>
            <a:r>
              <a:rPr lang="ru-RU" sz="1100" dirty="0" err="1">
                <a:latin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9-14 м/с. Ауа температурасы  10-12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15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16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14210</TotalTime>
  <Words>580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2092</cp:revision>
  <cp:lastPrinted>2021-11-30T05:55:07Z</cp:lastPrinted>
  <dcterms:created xsi:type="dcterms:W3CDTF">2018-03-27T06:03:00Z</dcterms:created>
  <dcterms:modified xsi:type="dcterms:W3CDTF">2022-01-14T07:01:50Z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