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336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января 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юго-восточный, южный 7-12, порывы 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3-5° мороза, днем 0-2°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Ветер юго-восточный, южный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14279</TotalTime>
  <Words>588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1999</cp:revision>
  <cp:lastPrinted>2021-07-01T03:56:27Z</cp:lastPrinted>
  <dcterms:created xsi:type="dcterms:W3CDTF">2018-03-27T06:03:00Z</dcterms:created>
  <dcterms:modified xsi:type="dcterms:W3CDTF">2022-01-14T07:53:05Z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