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631569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01213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Облачно, временами снег, низовая метель, гололед. Ветер юго-западный 15-20, днем порывы 25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9-11, днём 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15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Облачно, снег, низовая метель.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12815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2064</cp:revision>
  <cp:lastPrinted>2021-07-01T03:56:27Z</cp:lastPrinted>
  <dcterms:created xsi:type="dcterms:W3CDTF">2018-03-27T06:03:00Z</dcterms:created>
  <dcterms:modified xsi:type="dcterms:W3CDTF">2022-01-14T08:33:06Z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