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5" d="100"/>
          <a:sy n="55" d="100"/>
        </p:scale>
        <p:origin x="54" y="6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692540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4461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ночью осадки, (дождь, снег), метель. Временами гололед. Ветер юго-западный 15-20 м/с. Температура воздуха ночью 3-5 мороза, днем 0-2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16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ночью осадки (дождь, снег). Временами гололед. 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9-14 м/с. Температура воздуха ночью 0-2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14.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</a:rPr>
              <a:t>11:49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12715</TotalTime>
  <Words>625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1962</cp:revision>
  <cp:lastPrinted>2021-07-01T03:56:27Z</cp:lastPrinted>
  <dcterms:created xsi:type="dcterms:W3CDTF">2018-03-27T06:03:00Z</dcterms:created>
  <dcterms:modified xsi:type="dcterms:W3CDTF">2022-01-14T07:36:45Z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