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1" d="100"/>
          <a:sy n="61" d="100"/>
        </p:scale>
        <p:origin x="42" y="4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2021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 </a:t>
            </a:r>
            <a:r>
              <a:rPr lang="kk-KZ" altLang="ru-RU" sz="1200" b="1" dirty="0" smtClean="0">
                <a:latin typeface="Times New Roman" pitchFamily="18" charset="0"/>
                <a:cs typeface="Times New Roman" pitchFamily="18" charset="0"/>
              </a:rPr>
              <a:t>14 қаңтардан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 </a:t>
            </a:r>
            <a:r>
              <a:rPr lang="kk-KZ" altLang="ru-RU" sz="1200" b="1" dirty="0" smtClean="0">
                <a:latin typeface="Times New Roman" pitchFamily="18" charset="0"/>
                <a:cs typeface="Times New Roman" pitchFamily="18" charset="0"/>
              </a:rPr>
              <a:t>2022 ж. 15 қаңтарға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таңертең және күндіз қатты, жаңбыр басымырақ жауады. Оңтүстік-батыстан, батыстан жел соғады, күші 15-20 м/с. Ауа температурасы түнде 4-6, күндіз 9-11 градус жылы.</a:t>
            </a:r>
            <a:endParaRPr lang="ru-RU" sz="1200" dirty="0" smtClean="0">
              <a:latin typeface="Times New Roman" pitchFamily="18" charset="0"/>
              <a:cs typeface="Times New Roman" pitchFamily="18" charset="0"/>
            </a:endParaRPr>
          </a:p>
          <a:p>
            <a:pPr indent="182563" algn="ct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1</a:t>
            </a:r>
            <a:r>
              <a:rPr lang="kk-KZ"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қаңтарға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15 қаңтардан 09 </a:t>
            </a:r>
            <a:r>
              <a:rPr lang="kk-KZ" altLang="ru-RU" sz="1200" b="1" dirty="0">
                <a:latin typeface="Times New Roman" pitchFamily="18" charset="0"/>
                <a:cs typeface="Times New Roman" pitchFamily="18" charset="0"/>
              </a:rPr>
              <a:t>сағ. </a:t>
            </a: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6 қаңтарға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 (жаңбыр, қар) жауады.  Оңтүстік-батыстан, 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smtClean="0">
                <a:latin typeface="Times New Roman" pitchFamily="18" charset="0"/>
                <a:cs typeface="Times New Roman" pitchFamily="18" charset="0"/>
              </a:rPr>
              <a:t>4-6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57174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a:t>
            </a:r>
            <a:r>
              <a:rPr lang="kk-KZ" sz="1200" dirty="0" smtClean="0">
                <a:solidFill>
                  <a:schemeClr val="tx1"/>
                </a:solidFill>
                <a:latin typeface="Times New Roman" panose="02020603050405020304" pitchFamily="18" charset="0"/>
                <a:cs typeface="Times New Roman" panose="02020603050405020304" pitchFamily="18" charset="0"/>
              </a:rPr>
              <a:t>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a:t>
            </a:r>
            <a:r>
              <a:rPr lang="kk-KZ" sz="1200" dirty="0" smtClean="0">
                <a:solidFill>
                  <a:schemeClr val="tx1"/>
                </a:solidFill>
                <a:latin typeface="Times New Roman" panose="02020603050405020304" pitchFamily="18" charset="0"/>
                <a:cs typeface="Times New Roman" panose="02020603050405020304" pitchFamily="18" charset="0"/>
              </a:rPr>
              <a:t>6</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12927</TotalTime>
  <Words>600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2085</cp:revision>
  <cp:lastPrinted>2021-07-01T03:56:27Z</cp:lastPrinted>
  <dcterms:created xsi:type="dcterms:W3CDTF">2018-03-27T06:03:00Z</dcterms:created>
  <dcterms:modified xsi:type="dcterms:W3CDTF">2022-01-14T07:09:01Z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