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4" d="100"/>
          <a:sy n="54" d="100"/>
        </p:scale>
        <p:origin x="48" y="6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276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185738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smtClean="0">
                <a:latin typeface="Times New Roman" pitchFamily="18" charset="0"/>
                <a:ea typeface="Times New Roman"/>
                <a:cs typeface="Times New Roman" pitchFamily="18" charset="0"/>
              </a:rPr>
              <a:t>        О</a:t>
            </a:r>
            <a:r>
              <a:rPr lang="ru-RU" sz="1200" smtClean="0">
                <a:latin typeface="Times New Roman"/>
                <a:ea typeface="Times New Roman"/>
              </a:rPr>
              <a:t>блачно</a:t>
            </a:r>
            <a:r>
              <a:rPr lang="ru-RU" sz="1200" dirty="0" smtClean="0">
                <a:latin typeface="Times New Roman"/>
                <a:ea typeface="Times New Roman"/>
              </a:rPr>
              <a:t>, ночью снег, днем осадки (преимущественно снег), метель. Днем гололед. Ветер юго-западный 15-20, днем порывы 25 м/с. Температура воздуха ночью 7-9 мороза, днем около 0 градусов.</a:t>
            </a:r>
          </a:p>
          <a:p>
            <a:pPr algn="just">
              <a:spcAft>
                <a:spcPts val="0"/>
              </a:spcAf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         Переменная облачность,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/>
                <a:ea typeface="Times New Roman"/>
              </a:rPr>
              <a:t>. Ветер юго-западный 9-14, порывы 15-20 м/с. Температура воздуха 10-12 мороза. 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 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64318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пониженный, 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321716"/>
              </p:ext>
            </p:extLst>
          </p:nvPr>
        </p:nvGraphicFramePr>
        <p:xfrm>
          <a:off x="5022523" y="4159958"/>
          <a:ext cx="4667576" cy="2249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117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13133</TotalTime>
  <Words>676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2014</cp:revision>
  <cp:lastPrinted>2021-07-01T07:38:07Z</cp:lastPrinted>
  <dcterms:created xsi:type="dcterms:W3CDTF">2018-03-27T06:03:00Z</dcterms:created>
  <dcterms:modified xsi:type="dcterms:W3CDTF">2022-01-14T07:34:47Z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