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49" d="100"/>
          <a:sy n="49" d="100"/>
        </p:scale>
        <p:origin x="66" y="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49289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81099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снег. Днем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ночью 9-14, днем  15-20, порывы 25 м/с. Температура воздуха ночью 17-19 мороза, днем 5-7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9-14, порывы 15-20 м/с. Температура воздуха 7-9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008" y="220486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2115</cp:revision>
  <cp:lastPrinted>2021-07-01T03:56:27Z</cp:lastPrinted>
  <dcterms:created xsi:type="dcterms:W3CDTF">2018-03-27T06:03:00Z</dcterms:created>
  <dcterms:modified xsi:type="dcterms:W3CDTF">2022-01-14T07:32:21Z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