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5" d="100"/>
          <a:sy n="55" d="100"/>
        </p:scale>
        <p:origin x="54" y="6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51290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метель. Ветер юго-западный 15-20 м/с. Температура воздуха ночью 13-15, днем 3-5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15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метель. Ветер юго-западный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января 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07833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января, ночью 16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13170</TotalTime>
  <Words>537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2017</cp:revision>
  <cp:lastPrinted>2021-07-01T03:56:27Z</cp:lastPrinted>
  <dcterms:created xsi:type="dcterms:W3CDTF">2018-03-27T06:03:00Z</dcterms:created>
  <dcterms:modified xsi:type="dcterms:W3CDTF">2022-01-14T07:39:10Z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