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55" d="100"/>
          <a:sy n="55" d="100"/>
        </p:scale>
        <p:origin x="54" y="61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69637112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января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84719" y="3258356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 января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51155693"/>
              </p:ext>
            </p:extLst>
          </p:nvPr>
        </p:nvGraphicFramePr>
        <p:xfrm>
          <a:off x="4953001" y="3722428"/>
          <a:ext cx="4722137" cy="25143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7053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969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5538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8404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РМ-2.5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1695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6211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4828401" y="70683"/>
            <a:ext cx="501330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2022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2022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Осадки (снег, дождь).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юго-восточный, южный 7-12, порывы 15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/с.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3-5° мороза,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0-2° тепла. 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</a:p>
          <a:p>
            <a:pPr lvl="0" indent="185738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2022 г</a:t>
            </a:r>
          </a:p>
          <a:p>
            <a:pPr lvl="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Осадки (снег, дождь). Ветер юго-восточный, южный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7-12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/с. Температура воздуха 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0-2°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5007544" y="2979770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06176" y="1882729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99161" y="246083"/>
            <a:ext cx="4753839" cy="584776"/>
            <a:chOff x="199161" y="246083"/>
            <a:chExt cx="4753839" cy="584776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99161" y="553860"/>
              <a:ext cx="4627283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Шәкәрім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79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6394" y="4555479"/>
            <a:ext cx="4298660" cy="1679669"/>
            <a:chOff x="523874" y="4056097"/>
            <a:chExt cx="4298660" cy="184224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19322974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62358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56097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231227050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14566</TotalTime>
  <Words>635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Гулдана Жантилес</cp:lastModifiedBy>
  <cp:revision>2034</cp:revision>
  <cp:lastPrinted>2021-10-18T15:52:53Z</cp:lastPrinted>
  <dcterms:created xsi:type="dcterms:W3CDTF">2018-03-27T06:03:00Z</dcterms:created>
  <dcterms:modified xsi:type="dcterms:W3CDTF">2022-01-14T07:59:07Z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