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54" y="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ночью ожидается снег, днем осадки (преимущественно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южный, юго-западный 9-14, ночью на западе области 15-20 м/с, днем 15-20, на северо-западе области 23-28 м/с. Температура воздуха ночью 12-17, на юге области 7 мороза, днем 3 мороза-2 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ожидается снег. Ветер юго-западный 9-14 м/с. Температура воздуха 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8161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января, 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12893</TotalTime>
  <Words>639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2009</cp:revision>
  <cp:lastPrinted>2021-02-03T11:37:00Z</cp:lastPrinted>
  <dcterms:created xsi:type="dcterms:W3CDTF">2018-03-27T06:03:00Z</dcterms:created>
  <dcterms:modified xsi:type="dcterms:W3CDTF">2022-01-14T08:26:41Z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