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42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348507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Облачно, осадки, утром и днем сильные, преимущественно дождь. Ветер юго-западный, западный 15-20, порывы                              23 м/с. Температура воздуха ночью 4-6, днем 9-11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16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осадки (дождь, снег). Ветер юго-западный, западный 8-13 м/с. Температура воздуха ночью 4-6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12726</TotalTime>
  <Words>562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2011</cp:revision>
  <cp:lastPrinted>2021-07-01T03:56:27Z</cp:lastPrinted>
  <dcterms:created xsi:type="dcterms:W3CDTF">2018-03-27T06:03:00Z</dcterms:created>
  <dcterms:modified xsi:type="dcterms:W3CDTF">2022-01-14T07:09:05Z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