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5" d="100"/>
          <a:sy n="55" d="100"/>
        </p:scale>
        <p:origin x="54" y="6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137482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15 қаңтарға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ctr"/>
            <a:endParaRPr lang="ru-RU" altLang="ru-RU" sz="1200" b="1" dirty="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Түнде қар, күндіз 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қар, жаңбыр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оңтүстіктен</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қаңтарға </a:t>
            </a: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Түнде қар. Жел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оңтүстіктен</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5-10</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lvl="0" indent="185738" algn="just" fontAlgn="auto">
              <a:spcBef>
                <a:spcPts val="0"/>
              </a:spcBef>
              <a:spcAft>
                <a:spcPts val="0"/>
              </a:spcAft>
              <a:defRPr/>
            </a:pPr>
            <a:r>
              <a:rPr lang="ru-RU" sz="1200" dirty="0" smtClean="0">
                <a:solidFill>
                  <a:prstClr val="black"/>
                </a:solidFill>
                <a:latin typeface="Times New Roman" pitchFamily="18" charset="0"/>
                <a:cs typeface="Times New Roman" pitchFamily="18" charset="0"/>
              </a:rPr>
              <a:t>. </a:t>
            </a: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жок</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15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13865</TotalTime>
  <Words>549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2030</cp:revision>
  <cp:lastPrinted>2021-07-01T03:56:27Z</cp:lastPrinted>
  <dcterms:created xsi:type="dcterms:W3CDTF">2018-03-27T06:03:00Z</dcterms:created>
  <dcterms:modified xsi:type="dcterms:W3CDTF">2022-01-14T07:55:53Z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