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5" d="100"/>
          <a:sy n="55" d="100"/>
        </p:scale>
        <p:origin x="5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 әсерінен түнде қар, күндіз облыстың басым бөлігінде жауын-шашын (көбіне қар), бұрқасын, көктайғақ болады. Оңтүстіктен, оңтүстік-батыстан жел соғады 9-14 м/с, түнде облыстың батысында 15-20 м/с, күндіз 15-20, облыстың солтүстік-батысында 23-28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12-17, </a:t>
            </a:r>
            <a:r>
              <a:rPr lang="ru-RU" sz="1200" dirty="0" err="1" smtClean="0">
                <a:latin typeface="Times New Roman" pitchFamily="18" charset="0"/>
                <a:cs typeface="Times New Roman" pitchFamily="18" charset="0"/>
              </a:rPr>
              <a:t>облыстың оңтүстігінде </a:t>
            </a:r>
            <a:r>
              <a:rPr lang="ru-RU" sz="1200" dirty="0" smtClean="0">
                <a:latin typeface="Times New Roman" pitchFamily="18" charset="0"/>
                <a:cs typeface="Times New Roman" pitchFamily="18" charset="0"/>
              </a:rPr>
              <a:t>7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 аяз-2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15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16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Циклон әсерінен қар жауады. Оңтүстік-батыстан жел соғады, күші 9-14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8-10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3507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12946</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2041</cp:revision>
  <cp:lastPrinted>2021-07-01T07:38:07Z</cp:lastPrinted>
  <dcterms:created xsi:type="dcterms:W3CDTF">2018-03-27T06:03:00Z</dcterms:created>
  <dcterms:modified xsi:type="dcterms:W3CDTF">2022-01-14T08:26:38Z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