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8185932"/>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қантарына 21 сағаттан </a:t>
            </a:r>
            <a:r>
              <a:rPr lang="kk-KZ" altLang="ru-RU" sz="1200" b="1" dirty="0">
                <a:latin typeface="Times New Roman" panose="02020603050405020304" pitchFamily="18" charset="0"/>
                <a:cs typeface="Times New Roman" panose="02020603050405020304" pitchFamily="18" charset="0"/>
              </a:rPr>
              <a:t>2021 жылдың </a:t>
            </a:r>
            <a:r>
              <a:rPr lang="kk-KZ" altLang="ru-RU" sz="1200" b="1" dirty="0" smtClean="0">
                <a:latin typeface="Times New Roman" panose="02020603050405020304" pitchFamily="18" charset="0"/>
                <a:cs typeface="Times New Roman" panose="02020603050405020304" pitchFamily="18" charset="0"/>
              </a:rPr>
              <a:t>15 қаңтарына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lgn="ctr"/>
            <a:r>
              <a:rPr lang="ru-RU" altLang="ru-RU" sz="1200" dirty="0" smtClean="0">
                <a:latin typeface="Times New Roman" panose="02020603050405020304" pitchFamily="18" charset="0"/>
                <a:cs typeface="Times New Roman" panose="02020603050405020304" pitchFamily="18" charset="0"/>
              </a:rPr>
              <a:t>Қар, бұрқасын. </a:t>
            </a:r>
            <a:r>
              <a:rPr lang="ru-RU" altLang="ru-RU" sz="1200" dirty="0">
                <a:latin typeface="Times New Roman" panose="02020603050405020304" pitchFamily="18" charset="0"/>
                <a:cs typeface="Times New Roman" panose="02020603050405020304" pitchFamily="18" charset="0"/>
              </a:rPr>
              <a:t>Оңтүстік-батыстан жел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15</a:t>
            </a:r>
            <a:r>
              <a:rPr lang="ru-RU" altLang="ru-RU" sz="1200" dirty="0" smtClean="0">
                <a:latin typeface="Times New Roman" panose="02020603050405020304" pitchFamily="18" charset="0"/>
                <a:cs typeface="Times New Roman" panose="02020603050405020304" pitchFamily="18" charset="0"/>
              </a:rPr>
              <a:t>-20 м/с. </a:t>
            </a:r>
            <a:r>
              <a:rPr lang="kk-KZ" altLang="ru-RU" sz="1200" dirty="0" smtClean="0">
                <a:latin typeface="Times New Roman" panose="02020603050405020304" pitchFamily="18" charset="0"/>
                <a:cs typeface="Times New Roman" panose="02020603050405020304" pitchFamily="18" charset="0"/>
              </a:rPr>
              <a:t>Ауа температурасы түнде 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 болады.</a:t>
            </a:r>
          </a:p>
          <a:p>
            <a:pPr lvl="0" indent="182563" algn="ctr"/>
            <a:r>
              <a:rPr lang="kk-KZ" sz="1200" b="1" dirty="0" smtClean="0">
                <a:latin typeface="Times New Roman" panose="02020603050405020304" pitchFamily="18" charset="0"/>
                <a:cs typeface="Times New Roman" panose="02020603050405020304" pitchFamily="18" charset="0"/>
              </a:rPr>
              <a:t>16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Қар, бұрқасын. </a:t>
            </a:r>
            <a:r>
              <a:rPr lang="ru-RU" sz="1200" dirty="0">
                <a:latin typeface="Times New Roman" panose="02020603050405020304" pitchFamily="18" charset="0"/>
                <a:cs typeface="Times New Roman" panose="02020603050405020304" pitchFamily="18" charset="0"/>
              </a:rPr>
              <a:t>Оңтүстік-батыстан жел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13294</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2097</cp:revision>
  <cp:lastPrinted>2021-07-01T07:38:07Z</cp:lastPrinted>
  <dcterms:created xsi:type="dcterms:W3CDTF">2018-03-27T06:03:00Z</dcterms:created>
  <dcterms:modified xsi:type="dcterms:W3CDTF">2022-01-14T07:39:08Z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