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1" d="100"/>
          <a:sy n="61" d="100"/>
        </p:scale>
        <p:origin x="42" y="4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08240730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 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снег, днем осадки (дождь, снег).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15-20, днем порывы 25 м/с. Температура воздуха ночью 6-8 мороза, днем 0-2 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15 января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16 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</a:t>
            </a:r>
            <a:r>
              <a:rPr lang="ru-RU" sz="1200" dirty="0"/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9-14 м/с. Температура воздуха ночью 5-7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2022 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1533902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2" y="347083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13034</TotalTime>
  <Words>628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1980</cp:revision>
  <cp:lastPrinted>2021-07-01T03:56:27Z</cp:lastPrinted>
  <dcterms:created xsi:type="dcterms:W3CDTF">2018-03-27T06:03:00Z</dcterms:created>
  <dcterms:modified xsi:type="dcterms:W3CDTF">2022-01-14T06:55:50Z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