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54" y="6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6153BC92-89F8-48F0-9C80-73F59091075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357351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F18FE-C844-4A2B-AF6E-19B45F1219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61F05-3AEB-4903-ACF1-C183B233D4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4F65D-E7D3-4DC4-82A6-65CF3C2FE7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43D31-475B-4F7A-836C-39F18990A6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A92C2-A7D5-48FD-85AC-B76F9D05CA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94737-AE6E-42CA-9911-D8BE42A94E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4BAA2-CC37-49BB-859F-67A14E5ADD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49236-EA40-4B06-B9C3-9E3EFE64B6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65A11-8D28-4242-984A-402DCBD24E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BAC1A-AECF-40F1-9B09-6BAD3A8246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FA3E7-D077-4049-873D-0E720BA97B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795459F-18D2-4BD6-9CA5-5A070A97FE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14 января 2022 года</a:t>
                      </a:r>
                      <a:endParaRPr kumimoji="0" lang="zh-CN" sz="12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2282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15 января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14 января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по 21 ч. 15 января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itchFamily="18" charset="0"/>
              </a:rPr>
              <a:t>Переменная облачность, без осадков. Ветер 0-5 м/с. Температура воздуха ночью 0-2, днем </a:t>
            </a:r>
            <a:r>
              <a:rPr lang="kk-KZ" sz="1200">
                <a:latin typeface="Times New Roman" pitchFamily="18" charset="0"/>
              </a:rPr>
              <a:t>6-8</a:t>
            </a:r>
            <a:r>
              <a:rPr lang="ru-RU" sz="1200">
                <a:latin typeface="Times New Roman" pitchFamily="18" charset="0"/>
              </a:rPr>
              <a:t> тепла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/>
              <a:t> </a:t>
            </a:r>
          </a:p>
          <a:p>
            <a:pPr algn="ctr"/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16 января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15 января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16 января</a:t>
            </a:r>
          </a:p>
          <a:p>
            <a:pPr>
              <a:buFont typeface="Arial" charset="0"/>
              <a:buNone/>
            </a:pPr>
            <a:r>
              <a:rPr lang="ru-RU" sz="120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0-5 м/с. Температура воздуха ночью 1-3 тепла.</a:t>
            </a:r>
            <a:r>
              <a:rPr lang="ru-RU">
                <a:solidFill>
                  <a:srgbClr val="FF0000"/>
                </a:solidFill>
                <a:sym typeface="+mn-ea"/>
              </a:rPr>
              <a:t> </a:t>
            </a:r>
            <a:endParaRPr lang="kk-KZ">
              <a:solidFill>
                <a:srgbClr val="FF0000"/>
              </a:solidFill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FFFF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5 января, ночь 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6 января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>
                <a:latin typeface="Times New Roman" pitchFamily="18" charset="0"/>
                <a:sym typeface="+mn-ea"/>
              </a:rPr>
              <a:t>.</a:t>
            </a:r>
            <a:endParaRPr lang="ru-RU" altLang="en-US" sz="120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>
                <a:latin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2021 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968187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FFFF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13080</TotalTime>
  <Words>759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2075</cp:revision>
  <cp:lastPrinted>2021-07-01T09:11:30Z</cp:lastPrinted>
  <dcterms:created xsi:type="dcterms:W3CDTF">2018-03-27T06:03:00Z</dcterms:created>
  <dcterms:modified xsi:type="dcterms:W3CDTF">2022-01-14T08:30:12Z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