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523712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января 2021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днем ожидается снег. Ветер юго-восточный с переходом на юго-западный  9-14 м/с. Температура воздуха ночью 16-18, днем 8-10 мороза.</a:t>
            </a:r>
          </a:p>
          <a:p>
            <a:pPr lvl="0" indent="45000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ожидается снег. Ветер юго-западный 9-14 м/с.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 10-12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92372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634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января, 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12882</TotalTime>
  <Words>614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2008</cp:revision>
  <cp:lastPrinted>2021-02-03T11:37:00Z</cp:lastPrinted>
  <dcterms:created xsi:type="dcterms:W3CDTF">2018-03-27T06:03:00Z</dcterms:created>
  <dcterms:modified xsi:type="dcterms:W3CDTF">2022-01-13T07:51:34Z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