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701061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4946" y="292037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sp>
        <p:nvSpPr>
          <p:cNvPr id="16" name="Прямоугольник 15"/>
          <p:cNvSpPr/>
          <p:nvPr/>
        </p:nvSpPr>
        <p:spPr>
          <a:xfrm>
            <a:off x="5024946" y="605318"/>
            <a:ext cx="4680520"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14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көбінесе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жаяу</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екпіні 15-20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15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14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15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a:t>
            </a:r>
            <a:r>
              <a:rPr lang="kk-KZ" sz="1200" dirty="0" smtClean="0">
                <a:solidFill>
                  <a:srgbClr val="000000"/>
                </a:solidFill>
                <a:latin typeface="Times New Roman" panose="02020603050405020304" pitchFamily="18" charset="0"/>
                <a:cs typeface="Times New Roman" panose="02020603050405020304" pitchFamily="18" charset="0"/>
                <a:sym typeface="+mn-ea"/>
              </a:rPr>
              <a:t>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екпіні 15-20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4946" y="42043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15574</TotalTime>
  <Words>534</Words>
  <Application>Microsoft Office PowerPoint</Application>
  <PresentationFormat>Лист A4 (210x297 мм)</PresentationFormat>
  <Paragraphs>73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2032</cp:revision>
  <cp:lastPrinted>2021-07-01T07:38:07Z</cp:lastPrinted>
  <dcterms:created xsi:type="dcterms:W3CDTF">2018-03-27T06:03:00Z</dcterms:created>
  <dcterms:modified xsi:type="dcterms:W3CDTF">2022-01-13T07:49:56Z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