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679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1"/>
            <a:ext cx="4824413" cy="230832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14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13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14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және таңертең аздаған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(жаңбыр, қар). Оңтүстік-батыстан жел соғады, күші 7-12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sym typeface="+mn-ea"/>
              </a:rPr>
              <a:t>Ауа</a:t>
            </a:r>
            <a:r>
              <a:rPr lang="ru-RU" sz="1200" dirty="0" smtClean="0">
                <a:latin typeface="Times New Roman" pitchFamily="18" charset="0"/>
                <a:cs typeface="Times New Roman" pitchFamily="18" charset="0"/>
                <a:sym typeface="+mn-ea"/>
              </a:rPr>
              <a:t> </a:t>
            </a:r>
            <a:r>
              <a:rPr lang="ru-RU" sz="1200" dirty="0" err="1" smtClean="0">
                <a:latin typeface="Times New Roman" pitchFamily="18" charset="0"/>
                <a:cs typeface="Times New Roman" pitchFamily="18" charset="0"/>
                <a:sym typeface="+mn-ea"/>
              </a:rPr>
              <a:t>температурасы</a:t>
            </a:r>
            <a:r>
              <a:rPr lang="ru-RU" sz="1200" dirty="0" smtClean="0">
                <a:latin typeface="Times New Roman" pitchFamily="18" charset="0"/>
                <a:cs typeface="Times New Roman" pitchFamily="18" charset="0"/>
                <a:sym typeface="+mn-ea"/>
              </a:rPr>
              <a:t> </a:t>
            </a:r>
            <a:r>
              <a:rPr lang="ru-RU" sz="1200" dirty="0" err="1" smtClean="0">
                <a:latin typeface="Times New Roman" pitchFamily="18" charset="0"/>
                <a:cs typeface="Times New Roman" pitchFamily="18" charset="0"/>
                <a:sym typeface="+mn-ea"/>
              </a:rPr>
              <a:t>түнде </a:t>
            </a:r>
            <a:r>
              <a:rPr lang="ru-RU" sz="1200" dirty="0" smtClean="0">
                <a:latin typeface="Times New Roman" pitchFamily="18" charset="0"/>
                <a:cs typeface="Times New Roman" pitchFamily="18" charset="0"/>
                <a:sym typeface="+mn-ea"/>
              </a:rPr>
              <a:t>0-2 градус </a:t>
            </a:r>
            <a:r>
              <a:rPr lang="ru-RU" sz="1200" dirty="0" err="1" smtClean="0">
                <a:latin typeface="Times New Roman" pitchFamily="18" charset="0"/>
                <a:cs typeface="Times New Roman" pitchFamily="18" charset="0"/>
                <a:sym typeface="+mn-ea"/>
              </a:rPr>
              <a:t>аяз</a:t>
            </a:r>
            <a:r>
              <a:rPr lang="kk-KZ" sz="1200" dirty="0" smtClean="0">
                <a:latin typeface="Times New Roman" pitchFamily="18" charset="0"/>
                <a:cs typeface="Times New Roman" pitchFamily="18" charset="0"/>
              </a:rPr>
              <a:t>, күндіз 4-6 градус жылы.</a:t>
            </a:r>
            <a:endParaRPr lang="kk-KZ" altLang="ru-RU" sz="1200" dirty="0" smtClean="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15 қаңтар</a:t>
            </a:r>
          </a:p>
          <a:p>
            <a:pPr algn="ct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14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қаңтар</a:t>
            </a:r>
            <a:endParaRPr lang="ru-RU" sz="1200" b="1" dirty="0" smtClean="0">
              <a:latin typeface="Times New Roman" pitchFamily="18" charset="0"/>
              <a:cs typeface="Times New Roman" pitchFamily="18" charset="0"/>
            </a:endParaRPr>
          </a:p>
          <a:p>
            <a:pPr algn="ctr"/>
            <a:r>
              <a:rPr lang="ru-RU" sz="1200" b="1" dirty="0" err="1" smtClean="0">
                <a:latin typeface="Times New Roman" pitchFamily="18" charset="0"/>
                <a:cs typeface="Times New Roman" pitchFamily="18" charset="0"/>
              </a:rPr>
              <a:t>сағ.09-ға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Оңтүстік-батыстан жел соғады, күші 2-7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sym typeface="+mn-ea"/>
              </a:rPr>
              <a:t>Ауа</a:t>
            </a:r>
            <a:r>
              <a:rPr lang="ru-RU" sz="1200" dirty="0" smtClean="0">
                <a:latin typeface="Times New Roman" pitchFamily="18" charset="0"/>
                <a:cs typeface="Times New Roman" pitchFamily="18" charset="0"/>
                <a:sym typeface="+mn-ea"/>
              </a:rPr>
              <a:t> </a:t>
            </a:r>
            <a:r>
              <a:rPr lang="ru-RU" sz="1200" dirty="0" err="1">
                <a:latin typeface="Times New Roman" pitchFamily="18" charset="0"/>
                <a:cs typeface="Times New Roman" pitchFamily="18" charset="0"/>
                <a:sym typeface="+mn-ea"/>
              </a:rPr>
              <a:t>температурасы</a:t>
            </a:r>
            <a:r>
              <a:rPr lang="ru-RU" sz="1200" dirty="0">
                <a:latin typeface="Times New Roman" pitchFamily="18" charset="0"/>
                <a:cs typeface="Times New Roman" pitchFamily="18" charset="0"/>
                <a:sym typeface="+mn-ea"/>
              </a:rPr>
              <a:t> </a:t>
            </a:r>
            <a:r>
              <a:rPr lang="ru-RU" sz="1200" dirty="0" smtClean="0">
                <a:latin typeface="Times New Roman" pitchFamily="18" charset="0"/>
                <a:cs typeface="Times New Roman" pitchFamily="18" charset="0"/>
                <a:sym typeface="+mn-ea"/>
              </a:rPr>
              <a:t>0-2 градус </a:t>
            </a:r>
            <a:r>
              <a:rPr lang="ru-RU" sz="1200" dirty="0" err="1" smtClean="0">
                <a:latin typeface="Times New Roman" pitchFamily="18" charset="0"/>
                <a:cs typeface="Times New Roman" pitchFamily="18" charset="0"/>
                <a:sym typeface="+mn-ea"/>
              </a:rPr>
              <a:t>аяз</a:t>
            </a:r>
            <a:r>
              <a:rPr lang="ru-RU" sz="1200" dirty="0" smtClean="0">
                <a:latin typeface="Times New Roman" pitchFamily="18" charset="0"/>
                <a:cs typeface="Times New Roman" pitchFamily="18" charset="0"/>
                <a:sym typeface="+mn-ea"/>
              </a:rPr>
              <a:t>. </a:t>
            </a:r>
            <a:endParaRPr lang="ru-RU" sz="1200" dirty="0">
              <a:latin typeface="Times New Roman"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12815</TotalTime>
  <Words>547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2062</cp:revision>
  <cp:lastPrinted>2021-07-01T03:56:27Z</cp:lastPrinted>
  <dcterms:created xsi:type="dcterms:W3CDTF">2018-03-27T06:03:00Z</dcterms:created>
  <dcterms:modified xsi:type="dcterms:W3CDTF">2022-01-13T08:07:59Z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