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4" d="100"/>
          <a:sy n="114" d="100"/>
        </p:scale>
        <p:origin x="193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53443319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8347528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января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января до 21 ч. 14 января 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небольшой снег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восточный 7-12 м/с. Температура воздуха ночью 24-26,  днем 11-13 мороза.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января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14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до 09 ч. 15 января 2022 г.</a:t>
            </a:r>
          </a:p>
          <a:p>
            <a:pPr lvl="0"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9-14 м/с. Температура воздуха  ночью 15-17 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122" y="216863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января, 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15 янва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4403" y="328412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13878</TotalTime>
  <Words>624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2055</cp:revision>
  <cp:lastPrinted>2021-11-30T05:55:24Z</cp:lastPrinted>
  <dcterms:created xsi:type="dcterms:W3CDTF">2018-03-27T06:03:00Z</dcterms:created>
  <dcterms:modified xsi:type="dcterms:W3CDTF">2022-01-13T06:33:03Z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