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30049175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4149981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Кызылорда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14 января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Временами туман. Ветер юго-восточный 7-12 м/с. Температура воздуха ночью 6-8 мороза, днем 4-6 тепла.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14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15 января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Переменная облачность, осадки (дождь, снег). Временами туман. </a:t>
            </a:r>
            <a:r>
              <a:rPr lang="kk-KZ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юго-восточный, южный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 7-12 м/с. Температура воздуха ночью 4-6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024" y="35566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77502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Директора 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Исполнитель:                                  инженер М. Маратов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13.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01.2022 г. 12:15 (местное 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12712</TotalTime>
  <Words>620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1960</cp:revision>
  <cp:lastPrinted>2021-07-01T03:56:27Z</cp:lastPrinted>
  <dcterms:created xsi:type="dcterms:W3CDTF">2018-03-27T06:03:00Z</dcterms:created>
  <dcterms:modified xsi:type="dcterms:W3CDTF">2022-01-13T07:58:51Z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