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72" y="7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9985761"/>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08538" cy="249299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 қаласы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14</a:t>
            </a:r>
            <a:r>
              <a:rPr lang="kk-KZ" altLang="ru-RU" sz="1200" b="1" dirty="0" smtClean="0">
                <a:latin typeface="Times New Roman" panose="02020603050405020304" pitchFamily="18" charset="0"/>
                <a:cs typeface="Times New Roman" panose="02020603050405020304" pitchFamily="18" charset="0"/>
              </a:rPr>
              <a:t> қаңтарға 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smtClean="0">
                <a:solidFill>
                  <a:srgbClr val="000000"/>
                </a:solidFill>
                <a:latin typeface="Times New Roman" panose="02020603050405020304" pitchFamily="18" charset="0"/>
                <a:cs typeface="Times New Roman" panose="02020603050405020304" pitchFamily="18" charset="0"/>
              </a:rPr>
              <a:t>қантар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20-ден </a:t>
            </a:r>
            <a:r>
              <a:rPr lang="ru-RU" altLang="ru-RU" sz="1200" b="1" dirty="0" smtClean="0">
                <a:solidFill>
                  <a:srgbClr val="000000"/>
                </a:solidFill>
                <a:latin typeface="Times New Roman" panose="02020603050405020304" pitchFamily="18" charset="0"/>
                <a:cs typeface="Times New Roman" panose="02020603050405020304" pitchFamily="18" charset="0"/>
              </a:rPr>
              <a:t>14 </a:t>
            </a:r>
            <a:r>
              <a:rPr lang="ru-RU" altLang="ru-RU" sz="1200" b="1" dirty="0" err="1" smtClean="0">
                <a:solidFill>
                  <a:srgbClr val="000000"/>
                </a:solidFill>
                <a:latin typeface="Times New Roman" panose="02020603050405020304" pitchFamily="18" charset="0"/>
                <a:cs typeface="Times New Roman" panose="02020603050405020304" pitchFamily="18" charset="0"/>
              </a:rPr>
              <a:t>қаңтар сағ</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r>
              <a:rPr lang="ru-RU" altLang="ru-RU" sz="1200" b="1" dirty="0" smtClean="0">
                <a:solidFill>
                  <a:srgbClr val="000000"/>
                </a:solidFill>
                <a:latin typeface="Times New Roman" panose="02020603050405020304" pitchFamily="18" charset="0"/>
                <a:cs typeface="Times New Roman" panose="02020603050405020304" pitchFamily="18" charset="0"/>
              </a:rPr>
              <a:t>.</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dirty="0" smtClean="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Циклон әсерінен қар жауады. Желдің бағыты оңтүстік-шығыстан оңтүстік-батысқа ауысады, күші 9-14 </a:t>
            </a:r>
            <a:r>
              <a:rPr lang="kk-KZ" sz="1200" dirty="0" smtClean="0">
                <a:solidFill>
                  <a:srgbClr val="000000"/>
                </a:solidFill>
                <a:latin typeface="Times New Roman" panose="02020603050405020304" pitchFamily="18" charset="0"/>
                <a:cs typeface="Times New Roman" panose="02020603050405020304" pitchFamily="18" charset="0"/>
                <a:sym typeface="+mn-ea"/>
              </a:rPr>
              <a:t>м/с. Ауа температурасы </a:t>
            </a:r>
            <a:r>
              <a:rPr lang="kk-KZ" sz="1200" smtClean="0">
                <a:solidFill>
                  <a:srgbClr val="000000"/>
                </a:solidFill>
                <a:latin typeface="Times New Roman" panose="02020603050405020304" pitchFamily="18" charset="0"/>
                <a:cs typeface="Times New Roman" panose="02020603050405020304" pitchFamily="18" charset="0"/>
                <a:sym typeface="+mn-ea"/>
              </a:rPr>
              <a:t>түнде 16-18 градус аяз </a:t>
            </a:r>
            <a:r>
              <a:rPr lang="kk-KZ" sz="1200" dirty="0" smtClean="0">
                <a:solidFill>
                  <a:srgbClr val="000000"/>
                </a:solidFill>
                <a:latin typeface="Times New Roman" panose="02020603050405020304" pitchFamily="18" charset="0"/>
                <a:cs typeface="Times New Roman" panose="02020603050405020304" pitchFamily="18" charset="0"/>
                <a:sym typeface="+mn-ea"/>
              </a:rPr>
              <a:t>, күндіз  8-10 </a:t>
            </a:r>
            <a:r>
              <a:rPr lang="kk-KZ" sz="1200" smtClean="0">
                <a:solidFill>
                  <a:srgbClr val="000000"/>
                </a:solidFill>
                <a:latin typeface="Times New Roman" panose="02020603050405020304" pitchFamily="18" charset="0"/>
                <a:cs typeface="Times New Roman" panose="02020603050405020304" pitchFamily="18" charset="0"/>
                <a:sym typeface="+mn-ea"/>
              </a:rPr>
              <a:t>градус суық </a:t>
            </a:r>
            <a:r>
              <a:rPr lang="kk-KZ" sz="1200" dirty="0" smtClean="0">
                <a:solidFill>
                  <a:srgbClr val="000000"/>
                </a:solidFill>
                <a:latin typeface="Times New Roman" panose="02020603050405020304" pitchFamily="18" charset="0"/>
                <a:cs typeface="Times New Roman" panose="02020603050405020304" pitchFamily="18" charset="0"/>
                <a:sym typeface="+mn-ea"/>
              </a:rPr>
              <a:t>болады. </a:t>
            </a:r>
            <a:endParaRPr 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ctr"/>
            <a:endParaRPr 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smtClean="0">
                <a:solidFill>
                  <a:srgbClr val="000000"/>
                </a:solidFill>
                <a:latin typeface="Times New Roman" panose="02020603050405020304" pitchFamily="18" charset="0"/>
                <a:cs typeface="Times New Roman" panose="02020603050405020304" pitchFamily="18" charset="0"/>
              </a:rPr>
              <a:t>15 </a:t>
            </a:r>
            <a:r>
              <a:rPr lang="kk-KZ" sz="1200" b="1" dirty="0" smtClean="0">
                <a:solidFill>
                  <a:srgbClr val="000000"/>
                </a:solidFill>
                <a:latin typeface="Times New Roman" panose="02020603050405020304" pitchFamily="18" charset="0"/>
                <a:cs typeface="Times New Roman" panose="02020603050405020304" pitchFamily="18" charset="0"/>
              </a:rPr>
              <a:t>қаңтарға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smtClean="0">
                <a:solidFill>
                  <a:srgbClr val="000000"/>
                </a:solidFill>
                <a:latin typeface="Times New Roman" panose="02020603050405020304" pitchFamily="18" charset="0"/>
                <a:cs typeface="Times New Roman" panose="02020603050405020304" pitchFamily="18" charset="0"/>
              </a:rPr>
              <a:t>2022 ж. 14 </a:t>
            </a:r>
            <a:r>
              <a:rPr lang="ru-RU" sz="1200" b="1" dirty="0" err="1" smtClean="0">
                <a:solidFill>
                  <a:srgbClr val="000000"/>
                </a:solidFill>
                <a:latin typeface="Times New Roman" panose="02020603050405020304" pitchFamily="18" charset="0"/>
                <a:cs typeface="Times New Roman" panose="02020603050405020304" pitchFamily="18" charset="0"/>
              </a:rPr>
              <a:t>қаңтар сағ</a:t>
            </a:r>
            <a:r>
              <a:rPr lang="ru-RU" sz="1200" b="1" dirty="0">
                <a:solidFill>
                  <a:srgbClr val="000000"/>
                </a:solidFill>
                <a:latin typeface="Times New Roman" panose="02020603050405020304" pitchFamily="18" charset="0"/>
                <a:cs typeface="Times New Roman" panose="02020603050405020304" pitchFamily="18" charset="0"/>
              </a:rPr>
              <a:t>. 20-ден </a:t>
            </a:r>
            <a:r>
              <a:rPr 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rPr>
              <a:t> 15 </a:t>
            </a:r>
            <a:r>
              <a:rPr lang="ru-RU" sz="1200" b="1" dirty="0" err="1" smtClean="0">
                <a:solidFill>
                  <a:srgbClr val="000000"/>
                </a:solidFill>
                <a:latin typeface="Times New Roman" panose="02020603050405020304" pitchFamily="18" charset="0"/>
                <a:cs typeface="Times New Roman" panose="02020603050405020304" pitchFamily="18" charset="0"/>
              </a:rPr>
              <a:t>қаңтар 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latin typeface="Times New Roman" pitchFamily="18" charset="0"/>
                <a:cs typeface="Times New Roman" pitchFamily="18" charset="0"/>
              </a:rPr>
              <a:t>Циклон әсерінен қар жауады. Оңтүстік-батыстан жел соғады, күші 9-14 </a:t>
            </a:r>
            <a:r>
              <a:rPr lang="kk-KZ" sz="1200" dirty="0" smtClean="0">
                <a:solidFill>
                  <a:srgbClr val="000000"/>
                </a:solidFill>
                <a:latin typeface="Times New Roman" panose="02020603050405020304" pitchFamily="18" charset="0"/>
                <a:cs typeface="Times New Roman" panose="02020603050405020304" pitchFamily="18" charset="0"/>
                <a:sym typeface="+mn-ea"/>
              </a:rPr>
              <a:t>м/с. Ауа температурасы 10-12 градус аяз болады. </a:t>
            </a:r>
          </a:p>
          <a:p>
            <a:pPr indent="450000"/>
            <a:endParaRPr lang="ru-RU" sz="1200" dirty="0">
              <a:latin typeface="Times New Roman" pitchFamily="18" charset="0"/>
              <a:cs typeface="Times New Roman" pitchFamily="18" charset="0"/>
              <a:sym typeface="+mn-ea"/>
            </a:endParaRPr>
          </a:p>
          <a:p>
            <a:pPr lvl="0" algn="ctr"/>
            <a:endParaRPr lang="kk-KZ" sz="1200"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86688638"/>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ШЖШ асу</a:t>
                      </a:r>
                      <a:r>
                        <a:rPr lang="kk-KZ" sz="1000" baseline="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634</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a:t>
            </a:r>
            <a:r>
              <a:rPr lang="kk-KZ" altLang="ru-RU" sz="1200" b="1" smtClean="0">
                <a:latin typeface="Times New Roman" panose="02020603050405020304" pitchFamily="18" charset="0"/>
                <a:cs typeface="Times New Roman" panose="02020603050405020304" pitchFamily="18" charset="0"/>
              </a:rPr>
              <a:t> қаңтар</a:t>
            </a:r>
            <a:r>
              <a:rPr lang="ru-RU" altLang="ru-RU" sz="1200" b="1"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6925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71744"/>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Түнде </a:t>
            </a:r>
            <a:r>
              <a:rPr lang="ru-RU" sz="1200" dirty="0" smtClean="0">
                <a:solidFill>
                  <a:schemeClr val="tx1"/>
                </a:solidFill>
                <a:latin typeface="Times New Roman" panose="02020603050405020304" pitchFamily="18" charset="0"/>
                <a:cs typeface="Times New Roman" panose="02020603050405020304" pitchFamily="18" charset="0"/>
              </a:rPr>
              <a:t>13 </a:t>
            </a:r>
            <a:r>
              <a:rPr lang="ru-RU" sz="1200" dirty="0" err="1" smtClean="0">
                <a:solidFill>
                  <a:schemeClr val="tx1"/>
                </a:solidFill>
                <a:latin typeface="Times New Roman" panose="02020603050405020304" pitchFamily="18" charset="0"/>
                <a:cs typeface="Times New Roman" panose="02020603050405020304" pitchFamily="18" charset="0"/>
              </a:rPr>
              <a:t>қаңтар</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14 </a:t>
            </a:r>
            <a:r>
              <a:rPr lang="ru-RU" sz="1200" dirty="0" err="1" smtClean="0">
                <a:solidFill>
                  <a:schemeClr val="tx1"/>
                </a:solidFill>
                <a:latin typeface="Times New Roman" panose="02020603050405020304" pitchFamily="18" charset="0"/>
                <a:cs typeface="Times New Roman" panose="02020603050405020304" pitchFamily="18" charset="0"/>
              </a:rPr>
              <a:t>қаңтарға қараған түні</a:t>
            </a:r>
            <a:r>
              <a:rPr lang="ru-RU" sz="1200" dirty="0" err="1">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a:solidFill>
                  <a:schemeClr val="tx1"/>
                </a:solidFill>
                <a:latin typeface="Times New Roman" panose="02020603050405020304" pitchFamily="18" charset="0"/>
                <a:cs typeface="Times New Roman" panose="02020603050405020304" pitchFamily="18" charset="0"/>
              </a:rPr>
              <a:t>т</a:t>
            </a:r>
            <a:r>
              <a:rPr lang="kk-KZ" sz="1200" dirty="0" smtClean="0">
                <a:solidFill>
                  <a:schemeClr val="tx1"/>
                </a:solidFill>
                <a:latin typeface="Times New Roman" panose="02020603050405020304" pitchFamily="18" charset="0"/>
                <a:cs typeface="Times New Roman" panose="02020603050405020304" pitchFamily="18" charset="0"/>
              </a:rPr>
              <a:t>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12939</TotalTime>
  <Words>541</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2040</cp:revision>
  <cp:lastPrinted>2021-07-01T07:38:07Z</cp:lastPrinted>
  <dcterms:created xsi:type="dcterms:W3CDTF">2018-03-27T06:03:00Z</dcterms:created>
  <dcterms:modified xsi:type="dcterms:W3CDTF">2022-01-13T07:51:29Z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