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085968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375" y="330430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989" y="923786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13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снег), гололед, низовая метель. Ветер северо-западный, западный 9-14, порывы 15-20 м/с. Температура воздуха ночью и днем 1-3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15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Переменная облачность, осадки (дождь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 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465754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13455</TotalTime>
  <Words>546</Words>
  <Application>Microsoft Office PowerPoint</Application>
  <PresentationFormat>Лист A4 (210x297 мм)</PresentationFormat>
  <Paragraphs>72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1981</cp:revision>
  <cp:lastPrinted>2021-10-15T03:50:29Z</cp:lastPrinted>
  <dcterms:created xsi:type="dcterms:W3CDTF">2018-03-27T06:03:00Z</dcterms:created>
  <dcterms:modified xsi:type="dcterms:W3CDTF">2022-01-13T07:49:59Z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