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72" y="7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79776590"/>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46829305"/>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2880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8024" y="76724"/>
            <a:ext cx="4785503"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1</a:t>
            </a:r>
            <a:r>
              <a:rPr lang="en-US"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қаңтарға 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 </a:t>
            </a:r>
            <a:r>
              <a:rPr lang="kk-KZ" altLang="ru-RU" sz="1200" b="1" dirty="0" smtClean="0">
                <a:latin typeface="Times New Roman" pitchFamily="18" charset="0"/>
                <a:cs typeface="Times New Roman" pitchFamily="18" charset="0"/>
              </a:rPr>
              <a:t>1</a:t>
            </a:r>
            <a:r>
              <a:rPr lang="en-US" altLang="ru-RU" sz="1200" b="1" dirty="0" smtClean="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 қаңтардан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 </a:t>
            </a:r>
            <a:r>
              <a:rPr lang="kk-KZ" altLang="ru-RU" sz="1200" b="1" dirty="0" smtClean="0">
                <a:latin typeface="Times New Roman" pitchFamily="18" charset="0"/>
                <a:cs typeface="Times New Roman" pitchFamily="18" charset="0"/>
              </a:rPr>
              <a:t>2022 ж. 1</a:t>
            </a:r>
            <a:r>
              <a:rPr lang="en-US" altLang="ru-RU" sz="1200" b="1" dirty="0" smtClean="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қаңтарға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a:t>
            </a:r>
            <a:r>
              <a:rPr lang="en-US"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түнде тұман болады. Оңтүстіктен жел соғады, күші 8-13 м/с. Ауа температурасы түнде 1-3, күндіз 13-15 градус жылы.</a:t>
            </a:r>
            <a:endParaRPr lang="ru-RU" sz="1200" dirty="0" smtClean="0">
              <a:latin typeface="Times New Roman" pitchFamily="18" charset="0"/>
              <a:cs typeface="Times New Roman" pitchFamily="18" charset="0"/>
            </a:endParaRPr>
          </a:p>
          <a:p>
            <a:pPr indent="182563" algn="ctr"/>
            <a:r>
              <a:rPr lang="ru-RU" sz="1200" dirty="0" smtClean="0">
                <a:latin typeface="Times New Roman" pitchFamily="18" charset="0"/>
                <a:cs typeface="Times New Roman" pitchFamily="18" charset="0"/>
              </a:rPr>
              <a:t> </a:t>
            </a:r>
            <a:r>
              <a:rPr lang="ru-RU" sz="1200" b="1" dirty="0" smtClean="0">
                <a:latin typeface="Times New Roman" pitchFamily="18" charset="0"/>
                <a:cs typeface="Times New Roman" pitchFamily="18" charset="0"/>
              </a:rPr>
              <a:t>1</a:t>
            </a:r>
            <a:r>
              <a:rPr lang="en-US" sz="1200" b="1" dirty="0" smtClean="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қаңтарға</a:t>
            </a:r>
            <a:endParaRPr lang="kk-KZ" altLang="ru-RU" sz="1200" b="1" dirty="0">
              <a:latin typeface="Times New Roman" pitchFamily="18" charset="0"/>
              <a:cs typeface="Times New Roman" pitchFamily="18" charset="0"/>
            </a:endParaRPr>
          </a:p>
          <a:p>
            <a:pPr lvl="0" indent="182563" algn="ctr"/>
            <a:r>
              <a:rPr lang="kk-KZ" altLang="ru-RU" sz="1200" b="1" dirty="0" smtClean="0">
                <a:latin typeface="Times New Roman" pitchFamily="18" charset="0"/>
                <a:cs typeface="Times New Roman" pitchFamily="18" charset="0"/>
              </a:rPr>
              <a:t>2022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1</a:t>
            </a:r>
            <a:r>
              <a:rPr lang="en-US" altLang="ru-RU" sz="1200" b="1" dirty="0" smtClean="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қаңтардан 09 </a:t>
            </a:r>
            <a:r>
              <a:rPr lang="kk-KZ" altLang="ru-RU" sz="1200" b="1" dirty="0">
                <a:latin typeface="Times New Roman" pitchFamily="18" charset="0"/>
                <a:cs typeface="Times New Roman" pitchFamily="18" charset="0"/>
              </a:rPr>
              <a:t>сағ. </a:t>
            </a:r>
            <a:r>
              <a:rPr lang="ru-RU" altLang="ru-RU" sz="1200" b="1" dirty="0" smtClean="0">
                <a:latin typeface="Times New Roman" pitchFamily="18" charset="0"/>
                <a:cs typeface="Times New Roman" pitchFamily="18" charset="0"/>
              </a:rPr>
              <a:t>1</a:t>
            </a:r>
            <a:r>
              <a:rPr lang="en-US" altLang="ru-RU" sz="1200" b="1" dirty="0" smtClean="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қаңтарға 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жауын-шашын (жаңбыр, қар</a:t>
            </a:r>
            <a:r>
              <a:rPr lang="kk-KZ" sz="1200" smtClean="0">
                <a:latin typeface="Times New Roman" pitchFamily="18" charset="0"/>
                <a:cs typeface="Times New Roman" pitchFamily="18" charset="0"/>
              </a:rPr>
              <a:t>) жауады. </a:t>
            </a:r>
            <a:r>
              <a:rPr lang="kk-KZ" sz="1200" dirty="0" smtClean="0">
                <a:latin typeface="Times New Roman" pitchFamily="18" charset="0"/>
                <a:cs typeface="Times New Roman" pitchFamily="18" charset="0"/>
              </a:rPr>
              <a:t>Түнде және таңертең тұман түседі. Оңтүстік-батыстан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8-13 м/с</a:t>
            </a:r>
            <a:r>
              <a:rPr lang="kk-KZ"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1 аяз-1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0" name="TextBox 13"/>
          <p:cNvSpPr txBox="1"/>
          <p:nvPr/>
        </p:nvSpPr>
        <p:spPr>
          <a:xfrm>
            <a:off x="5030690" y="324847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30690" y="257174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a:t>
            </a:r>
            <a:r>
              <a:rPr lang="en-US" sz="1200" dirty="0" smtClean="0">
                <a:solidFill>
                  <a:schemeClr val="tx1"/>
                </a:solidFill>
                <a:latin typeface="Times New Roman" panose="02020603050405020304" pitchFamily="18" charset="0"/>
                <a:cs typeface="Times New Roman" panose="02020603050405020304" pitchFamily="18" charset="0"/>
              </a:rPr>
              <a:t>4</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қаңтар, </a:t>
            </a:r>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a:t>
            </a:r>
            <a:r>
              <a:rPr lang="en-US" sz="1200" dirty="0" smtClean="0">
                <a:solidFill>
                  <a:schemeClr val="tx1"/>
                </a:solidFill>
                <a:latin typeface="Times New Roman" panose="02020603050405020304" pitchFamily="18" charset="0"/>
                <a:cs typeface="Times New Roman" panose="02020603050405020304" pitchFamily="18" charset="0"/>
              </a:rPr>
              <a:t>5</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қаңтарға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12915</TotalTime>
  <Words>603</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2083</cp:revision>
  <cp:lastPrinted>2021-07-01T03:56:27Z</cp:lastPrinted>
  <dcterms:created xsi:type="dcterms:W3CDTF">2018-03-27T06:03:00Z</dcterms:created>
  <dcterms:modified xsi:type="dcterms:W3CDTF">2022-01-13T08:11:29Z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