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398242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небольшие осадки (дождь, снег).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0-2 мороза, 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</a:p>
          <a:p>
            <a:pPr lvl="0" indent="185738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2-7 м/с. Температура воздуха 0-2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12850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2030</cp:revision>
  <cp:lastPrinted>2021-07-01T03:56:27Z</cp:lastPrinted>
  <dcterms:created xsi:type="dcterms:W3CDTF">2018-03-27T06:03:00Z</dcterms:created>
  <dcterms:modified xsi:type="dcterms:W3CDTF">2022-01-13T08:08:03Z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