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F03D5474-47DE-4FA1-B5C0-621656CA377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660894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67312-3A16-49B0-B20C-D9E1D518F1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B722C-6F69-40E3-8ECE-54A8283A27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8CD56-529D-4DFC-A77E-F89E9C6B5A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674DF-D452-4BB8-B8DA-4D071F4F0A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C9FC9-F9D7-4A41-A1AB-1A20C98550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17E7C-10D3-4471-8704-E77769BBFF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A9017-3BE2-4591-8E03-2AA1E5DFE5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1A337-14EA-4D62-9EE5-21EACF0EBE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92F71-01F8-4254-B51A-A6E904079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D71D-595A-4DC2-9BE9-42982313B8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48076-0538-4645-BCC4-34D084A2FF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2B50CF-7059-4723-95E5-CBEF75BA80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13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14 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14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0-2 мороза, днем </a:t>
            </a:r>
            <a:r>
              <a:rPr lang="kk-KZ" sz="1200" dirty="0">
                <a:latin typeface="Times New Roman" pitchFamily="18" charset="0"/>
              </a:rPr>
              <a:t>5-7</a:t>
            </a:r>
            <a:r>
              <a:rPr lang="ru-RU" sz="1200" dirty="0">
                <a:latin typeface="Times New Roman" pitchFamily="18" charset="0"/>
              </a:rPr>
              <a:t> тепла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> 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15 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14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15 января</a:t>
            </a:r>
          </a:p>
          <a:p>
            <a:pPr>
              <a:buFont typeface="Arial" charset="0"/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0-2 мороза.</a:t>
            </a:r>
            <a:r>
              <a:rPr lang="ru-RU" dirty="0">
                <a:sym typeface="+mn-ea"/>
              </a:rPr>
              <a:t> </a:t>
            </a:r>
            <a:endParaRPr lang="kk-KZ" dirty="0"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4 января, ночь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5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78990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13077</TotalTime>
  <Words>760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2073</cp:revision>
  <cp:lastPrinted>2021-07-01T09:11:30Z</cp:lastPrinted>
  <dcterms:created xsi:type="dcterms:W3CDTF">2018-03-27T06:03:00Z</dcterms:created>
  <dcterms:modified xsi:type="dcterms:W3CDTF">2022-01-13T08:00:56Z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