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41997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19339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Ветер юго-западный 9-14, порывы 15-20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2038</cp:revision>
  <cp:lastPrinted>2022-01-12T06:13:37Z</cp:lastPrinted>
  <dcterms:created xsi:type="dcterms:W3CDTF">2018-03-27T06:03:00Z</dcterms:created>
  <dcterms:modified xsi:type="dcterms:W3CDTF">2022-01-13T08:09:08Z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