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72" y="7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052353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қаңтар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4531602"/>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8655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5813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қаңтарға</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smtClean="0">
                <a:solidFill>
                  <a:prstClr val="black"/>
                </a:solidFill>
                <a:latin typeface="Times New Roman" panose="02020603050405020304" pitchFamily="18" charset="0"/>
                <a:cs typeface="Times New Roman" panose="02020603050405020304" pitchFamily="18" charset="0"/>
              </a:rPr>
              <a:t>13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14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Күндіз қар. Жел </a:t>
            </a:r>
            <a:r>
              <a:rPr lang="ru-RU" sz="1200" dirty="0" err="1">
                <a:solidFill>
                  <a:prstClr val="black"/>
                </a:solidFill>
                <a:latin typeface="Times New Roman" pitchFamily="18" charset="0"/>
                <a:cs typeface="Times New Roman" pitchFamily="18" charset="0"/>
              </a:rPr>
              <a:t>оңтүстік-шығыстан</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5-10</a:t>
            </a:r>
            <a:r>
              <a:rPr lang="kk-KZ" sz="120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15-17°, күндіз 2-4° аяз болады.</a:t>
            </a:r>
          </a:p>
          <a:p>
            <a:pPr lvl="0"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15 </a:t>
            </a:r>
            <a:r>
              <a:rPr lang="kk-KZ" sz="1200" b="1" dirty="0">
                <a:solidFill>
                  <a:srgbClr val="000000"/>
                </a:solidFill>
                <a:latin typeface="Times New Roman" panose="02020603050405020304" pitchFamily="18" charset="0"/>
                <a:cs typeface="Times New Roman" panose="02020603050405020304" pitchFamily="18" charset="0"/>
                <a:sym typeface="+mn-ea"/>
              </a:rPr>
              <a:t>қаңтарға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14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15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Қар.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шығыстан</a:t>
            </a:r>
            <a:r>
              <a:rPr lang="ru-RU" sz="1200" dirty="0">
                <a:solidFill>
                  <a:prstClr val="black"/>
                </a:solidFill>
                <a:latin typeface="Times New Roman" pitchFamily="18" charset="0"/>
                <a:cs typeface="Times New Roman" pitchFamily="18" charset="0"/>
              </a:rPr>
              <a:t>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5-7°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09244" y="3223129"/>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4059" y="215069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prstClr val="black"/>
                </a:solidFill>
                <a:latin typeface="Times New Roman" panose="02020603050405020304" pitchFamily="18" charset="0"/>
                <a:cs typeface="Times New Roman" panose="02020603050405020304" pitchFamily="18" charset="0"/>
              </a:rPr>
              <a:t>14</a:t>
            </a:r>
            <a:r>
              <a:rPr lang="kk-KZ" sz="1200" dirty="0">
                <a:solidFill>
                  <a:prstClr val="black"/>
                </a:solidFill>
                <a:latin typeface="Times New Roman" panose="02020603050405020304" pitchFamily="18" charset="0"/>
                <a:cs typeface="Times New Roman" panose="02020603050405020304" pitchFamily="18" charset="0"/>
              </a:rPr>
              <a:t> қаңтар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15 </a:t>
            </a:r>
            <a:r>
              <a:rPr lang="ru-RU" sz="1200" dirty="0" err="1">
                <a:solidFill>
                  <a:prstClr val="black"/>
                </a:solidFill>
                <a:latin typeface="Times New Roman" panose="02020603050405020304" pitchFamily="18" charset="0"/>
                <a:cs typeface="Times New Roman" panose="02020603050405020304" pitchFamily="18" charset="0"/>
              </a:rPr>
              <a:t>қаңтарға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14557</TotalTime>
  <Words>576</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2069</cp:revision>
  <cp:lastPrinted>2021-07-01T03:56:27Z</cp:lastPrinted>
  <dcterms:created xsi:type="dcterms:W3CDTF">2018-03-27T06:03:00Z</dcterms:created>
  <dcterms:modified xsi:type="dcterms:W3CDTF">2022-01-13T07:32:30Z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