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196836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468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13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Кей уақытта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түседі. Оңтүстік-батыстан </a:t>
            </a:r>
            <a:r>
              <a:rPr lang="kk-KZ" sz="1200" dirty="0">
                <a:solidFill>
                  <a:prstClr val="black"/>
                </a:solidFill>
                <a:latin typeface="Times New Roman" pitchFamily="18" charset="0"/>
                <a:cs typeface="Times New Roman" pitchFamily="18" charset="0"/>
              </a:rPr>
              <a:t>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0-2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15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14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15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a:t>
            </a:r>
            <a:r>
              <a:rPr lang="kk-KZ" sz="1200" smtClean="0">
                <a:solidFill>
                  <a:srgbClr val="000000"/>
                </a:solidFill>
                <a:latin typeface="Times New Roman" pitchFamily="18" charset="0"/>
                <a:cs typeface="Times New Roman" panose="02020603050405020304" pitchFamily="18" charset="0"/>
                <a:sym typeface="+mn-ea"/>
              </a:rPr>
              <a:t>Кей уақытта жауын-шашын </a:t>
            </a:r>
            <a:r>
              <a:rPr lang="ru-RU" sz="1200" smtClean="0">
                <a:solidFill>
                  <a:srgbClr val="000000"/>
                </a:solidFill>
                <a:latin typeface="Times New Roman" pitchFamily="18" charset="0"/>
                <a:cs typeface="Times New Roman" panose="02020603050405020304" pitchFamily="18" charset="0"/>
                <a:sym typeface="+mn-ea"/>
              </a:rPr>
              <a:t>(</a:t>
            </a:r>
            <a:r>
              <a:rPr lang="ru-RU" sz="1200" dirty="0" err="1" smtClean="0">
                <a:solidFill>
                  <a:srgbClr val="000000"/>
                </a:solidFill>
                <a:latin typeface="Times New Roman" pitchFamily="18" charset="0"/>
                <a:cs typeface="Times New Roman" panose="02020603050405020304" pitchFamily="18" charset="0"/>
                <a:sym typeface="+mn-ea"/>
              </a:rPr>
              <a:t>жаңбыр</a:t>
            </a:r>
            <a:r>
              <a:rPr lang="ru-RU" sz="1200" dirty="0" smtClean="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қар</a:t>
            </a:r>
            <a:r>
              <a:rPr lang="ru-RU" sz="1200" dirty="0" smtClean="0">
                <a:solidFill>
                  <a:srgbClr val="000000"/>
                </a:solidFill>
                <a:latin typeface="Times New Roman" pitchFamily="18" charset="0"/>
                <a:cs typeface="Times New Roman" panose="02020603050405020304" pitchFamily="18" charset="0"/>
                <a:sym typeface="+mn-ea"/>
              </a:rPr>
              <a:t>),</a:t>
            </a:r>
            <a:r>
              <a:rPr lang="kk-KZ" sz="1200" dirty="0" smtClean="0">
                <a:solidFill>
                  <a:srgbClr val="000000"/>
                </a:solidFill>
                <a:latin typeface="Times New Roman" pitchFamily="18" charset="0"/>
                <a:cs typeface="Times New Roman" panose="02020603050405020304" pitchFamily="18" charset="0"/>
                <a:sym typeface="+mn-ea"/>
              </a:rPr>
              <a:t>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болады. Оңтүстік</a:t>
            </a:r>
            <a:r>
              <a:rPr lang="kk-KZ" sz="1200" dirty="0" smtClean="0">
                <a:solidFill>
                  <a:prstClr val="black"/>
                </a:solidFill>
                <a:latin typeface="Times New Roman"/>
                <a:ea typeface="Calibri"/>
              </a:rPr>
              <a:t>-батыст</a:t>
            </a:r>
            <a:r>
              <a:rPr lang="kk-KZ" sz="1200" dirty="0" smtClean="0">
                <a:latin typeface="Times New Roman" pitchFamily="18" charset="0"/>
                <a:cs typeface="Times New Roman" pitchFamily="18" charset="0"/>
              </a:rPr>
              <a:t>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14, 15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13128</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2092</cp:revision>
  <cp:lastPrinted>2022-01-12T06:17:39Z</cp:lastPrinted>
  <dcterms:created xsi:type="dcterms:W3CDTF">2018-03-27T06:03:00Z</dcterms:created>
  <dcterms:modified xsi:type="dcterms:W3CDTF">2022-01-13T08:09:06Z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