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января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558810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осадков, ночью туман. Ветер южный 8-13 м/с. Температура воздуха ночью 1-3,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15 января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осадки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(дождь, снег).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туман. Ветер юго-западный 8-13 м/с. Температура воздуха ночью 1 мороза-1 тепла.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12720</TotalTime>
  <Words>620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2008</cp:revision>
  <cp:lastPrinted>2021-07-01T03:56:27Z</cp:lastPrinted>
  <dcterms:created xsi:type="dcterms:W3CDTF">2018-03-27T06:03:00Z</dcterms:created>
  <dcterms:modified xsi:type="dcterms:W3CDTF">2022-01-13T08:11:00Z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