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224833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южных направлений 7-12 м/с. Температура воздуха ночью 26-28, днем 15-17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14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 9-14, днем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7742" y="4072542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января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043613"/>
              </p:ext>
            </p:extLst>
          </p:nvPr>
        </p:nvGraphicFramePr>
        <p:xfrm>
          <a:off x="5030108" y="4603338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15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13168</TotalTime>
  <Words>537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2015</cp:revision>
  <cp:lastPrinted>2021-07-01T03:56:27Z</cp:lastPrinted>
  <dcterms:created xsi:type="dcterms:W3CDTF">2018-03-27T06:03:00Z</dcterms:created>
  <dcterms:modified xsi:type="dcterms:W3CDTF">2022-01-13T07:57:22Z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