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5089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25835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327963"/>
              </p:ext>
            </p:extLst>
          </p:nvPr>
        </p:nvGraphicFramePr>
        <p:xfrm>
          <a:off x="4953001" y="4018930"/>
          <a:ext cx="4722137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05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969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5538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15-17°, днем 2-4°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5-7° 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1665" y="276742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167571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14556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2030</cp:revision>
  <cp:lastPrinted>2021-10-18T15:52:53Z</cp:lastPrinted>
  <dcterms:created xsi:type="dcterms:W3CDTF">2018-03-27T06:03:00Z</dcterms:created>
  <dcterms:modified xsi:type="dcterms:W3CDTF">2022-01-13T07:32:33Z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