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9016823"/>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a:t>
                      </a:r>
                      <a:r>
                        <a:rPr lang="ru-RU" altLang="ru-RU"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ru-RU" sz="1200" b="1" i="1" dirty="0" err="1" smtClean="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қаңтарда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қантарына 21 сағаттан </a:t>
            </a:r>
            <a:r>
              <a:rPr lang="kk-KZ" altLang="ru-RU" sz="1200" b="1" dirty="0">
                <a:latin typeface="Times New Roman" panose="02020603050405020304" pitchFamily="18" charset="0"/>
                <a:cs typeface="Times New Roman" panose="02020603050405020304" pitchFamily="18" charset="0"/>
              </a:rPr>
              <a:t>2021 жылдың </a:t>
            </a:r>
            <a:r>
              <a:rPr lang="kk-KZ" altLang="ru-RU" sz="1200" b="1" dirty="0" smtClean="0">
                <a:latin typeface="Times New Roman" panose="02020603050405020304" pitchFamily="18" charset="0"/>
                <a:cs typeface="Times New Roman" panose="02020603050405020304" pitchFamily="18" charset="0"/>
              </a:rPr>
              <a:t>14 қаңтарына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lgn="ctr"/>
            <a:r>
              <a:rPr lang="ru-RU" altLang="ru-RU" sz="1200" dirty="0">
                <a:latin typeface="Times New Roman" panose="02020603050405020304" pitchFamily="18" charset="0"/>
                <a:cs typeface="Times New Roman" panose="02020603050405020304" pitchFamily="18" charset="0"/>
              </a:rPr>
              <a:t>Жауын-шашынсыз. </a:t>
            </a:r>
            <a:r>
              <a:rPr lang="ru-RU" altLang="ru-RU" sz="1200" dirty="0" err="1">
                <a:latin typeface="Times New Roman" panose="02020603050405020304" pitchFamily="18" charset="0"/>
                <a:cs typeface="Times New Roman" panose="02020603050405020304" pitchFamily="18" charset="0"/>
              </a:rPr>
              <a:t>Оңтүстіктен</a:t>
            </a:r>
            <a:r>
              <a:rPr lang="ru-RU" altLang="ru-RU" sz="1200" dirty="0">
                <a:latin typeface="Times New Roman" panose="02020603050405020304" pitchFamily="18" charset="0"/>
                <a:cs typeface="Times New Roman" panose="02020603050405020304" pitchFamily="18" charset="0"/>
              </a:rPr>
              <a:t> 7-12 м/с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Ауа температурасы түнде 26-28,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15-17 градус </a:t>
            </a:r>
            <a:r>
              <a:rPr lang="kk-KZ" altLang="ru-RU" sz="1200" dirty="0">
                <a:latin typeface="Times New Roman" panose="02020603050405020304" pitchFamily="18" charset="0"/>
                <a:cs typeface="Times New Roman" panose="02020603050405020304" pitchFamily="18" charset="0"/>
              </a:rPr>
              <a:t>аяз болады.</a:t>
            </a:r>
          </a:p>
          <a:p>
            <a:pPr lvl="0" indent="182563" algn="ctr"/>
            <a:r>
              <a:rPr lang="kk-KZ" sz="1200" b="1" dirty="0" smtClean="0">
                <a:latin typeface="Times New Roman" panose="02020603050405020304" pitchFamily="18" charset="0"/>
                <a:cs typeface="Times New Roman" panose="02020603050405020304" pitchFamily="18" charset="0"/>
              </a:rPr>
              <a:t>15 қантарға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15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1266" y="376913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4969" y="2495735"/>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қантарына</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таралуына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13288</TotalTime>
  <Words>545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2095</cp:revision>
  <cp:lastPrinted>2021-07-01T07:38:07Z</cp:lastPrinted>
  <dcterms:created xsi:type="dcterms:W3CDTF">2018-03-27T06:03:00Z</dcterms:created>
  <dcterms:modified xsi:type="dcterms:W3CDTF">2022-01-13T07:57:20Z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