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49289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6912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ночью 5-10, днем 9-14 м/с. Температура воздуха ночью 23-25 мороза, днем 15-17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         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008" y="220486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12901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2106</cp:revision>
  <cp:lastPrinted>2021-07-01T03:56:27Z</cp:lastPrinted>
  <dcterms:created xsi:type="dcterms:W3CDTF">2018-03-27T06:03:00Z</dcterms:created>
  <dcterms:modified xsi:type="dcterms:W3CDTF">2022-01-13T08:06:23Z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