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210802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0000"/>
                          </a:solidFill>
                          <a:latin typeface="Times New Roman" pitchFamily="18" charset="0"/>
                          <a:cs typeface="Times New Roman" pitchFamily="18" charset="0"/>
                        </a:rPr>
                        <a:t>13</a:t>
                      </a:r>
                      <a:r>
                        <a:rPr lang="kk-KZ" sz="1200" b="1" i="1" dirty="0" smtClean="0">
                          <a:solidFill>
                            <a:srgbClr val="000000"/>
                          </a:solidFill>
                          <a:latin typeface="Times New Roman" pitchFamily="18" charset="0"/>
                          <a:cs typeface="Times New Roman" pitchFamily="18" charset="0"/>
                        </a:rPr>
                        <a:t> </a:t>
                      </a:r>
                      <a:r>
                        <a:rPr lang="kk-KZ" sz="1200" b="1" i="1" u="none" kern="1200" baseline="0" dirty="0" smtClean="0">
                          <a:solidFill>
                            <a:schemeClr val="tx1"/>
                          </a:solidFill>
                          <a:latin typeface="Times New Roman" pitchFamily="18" charset="0"/>
                          <a:ea typeface="+mn-ea"/>
                          <a:cs typeface="Times New Roman" pitchFamily="18" charset="0"/>
                        </a:rPr>
                        <a:t>қаңтардан</a:t>
                      </a:r>
                      <a:r>
                        <a:rPr lang="kk-KZ" sz="1200" b="1" i="1" dirty="0" smtClean="0">
                          <a:solidFill>
                            <a:srgbClr val="000000"/>
                          </a:solidFill>
                          <a:latin typeface="Times New Roman" pitchFamily="18" charset="0"/>
                          <a:cs typeface="Times New Roman" pitchFamily="18" charset="0"/>
                        </a:rPr>
                        <a:t> </a:t>
                      </a:r>
                      <a:endParaRPr lang="zh-CN" altLang="x-none" sz="1200" b="1" i="1" dirty="0" smtClean="0">
                        <a:solidFill>
                          <a:schemeClr val="tx2">
                            <a:lumMod val="75000"/>
                          </a:schemeClr>
                        </a:solidFill>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kk-KZ" sz="1200" b="1" dirty="0" smtClean="0">
                <a:latin typeface="Times New Roman" pitchFamily="18" charset="0"/>
                <a:cs typeface="Times New Roman" pitchFamily="18" charset="0"/>
              </a:rPr>
              <a:t>қаңтардан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2843538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2052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2031325"/>
          </a:xfrm>
          <a:prstGeom prst="rect">
            <a:avLst/>
          </a:prstGeom>
        </p:spPr>
        <p:txBody>
          <a:bodyPr wrap="square">
            <a:spAutoFit/>
          </a:bodyPr>
          <a:lstStyle/>
          <a:p>
            <a:pPr lvl="0" algn="ctr"/>
            <a:r>
              <a:rPr lang="ru-RU" altLang="ru-RU" sz="1100" b="1" dirty="0" err="1" smtClean="0">
                <a:latin typeface="Times New Roman" pitchFamily="18" charset="0"/>
                <a:cs typeface="Times New Roman" pitchFamily="18" charset="0"/>
              </a:rPr>
              <a:t>Петропавл</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a:t>
            </a:r>
            <a:r>
              <a:rPr lang="ru-RU" altLang="ru-RU" sz="1100" b="1" dirty="0" err="1" smtClean="0">
                <a:latin typeface="Times New Roman" pitchFamily="18" charset="0"/>
                <a:cs typeface="Times New Roman" pitchFamily="18" charset="0"/>
              </a:rPr>
              <a:t>аласы 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14 </a:t>
            </a:r>
            <a:r>
              <a:rPr lang="ru-RU" altLang="ru-RU" sz="1100" b="1" dirty="0" err="1" smtClean="0">
                <a:solidFill>
                  <a:srgbClr val="000000"/>
                </a:solidFill>
                <a:latin typeface="Times New Roman" pitchFamily="18" charset="0"/>
                <a:cs typeface="Times New Roman" pitchFamily="18" charset="0"/>
              </a:rPr>
              <a:t>қаңтарға ауа-райы</a:t>
            </a:r>
            <a:r>
              <a:rPr lang="ru-RU" altLang="ru-RU" sz="1100" b="1" dirty="0" smtClean="0">
                <a:solidFill>
                  <a:srgbClr val="000000"/>
                </a:solidFill>
                <a:latin typeface="Times New Roman" pitchFamily="18" charset="0"/>
                <a:cs typeface="Times New Roman" pitchFamily="18" charset="0"/>
              </a:rPr>
              <a:t> 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2021 </a:t>
            </a:r>
            <a:r>
              <a:rPr lang="ru-RU" altLang="ru-RU" sz="1100" b="1" dirty="0" smtClean="0">
                <a:solidFill>
                  <a:srgbClr val="000000"/>
                </a:solidFill>
                <a:latin typeface="Times New Roman" pitchFamily="18" charset="0"/>
                <a:cs typeface="Times New Roman" pitchFamily="18" charset="0"/>
              </a:rPr>
              <a:t>ж. </a:t>
            </a:r>
            <a:r>
              <a:rPr lang="kk-KZ" altLang="ru-RU" sz="1100" b="1" dirty="0" smtClean="0">
                <a:solidFill>
                  <a:srgbClr val="000000"/>
                </a:solidFill>
                <a:latin typeface="Times New Roman" pitchFamily="18" charset="0"/>
                <a:cs typeface="Times New Roman" pitchFamily="18" charset="0"/>
              </a:rPr>
              <a:t>13</a:t>
            </a:r>
            <a:r>
              <a:rPr lang="kk-KZ" sz="1100" b="1" dirty="0" smtClean="0">
                <a:solidFill>
                  <a:srgbClr val="000000"/>
                </a:solidFill>
                <a:latin typeface="Times New Roman" pitchFamily="18" charset="0"/>
                <a:cs typeface="Times New Roman" pitchFamily="18" charset="0"/>
              </a:rPr>
              <a:t> қаңтар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2022 ж. 14 </a:t>
            </a:r>
            <a:r>
              <a:rPr lang="ru-RU" altLang="ru-RU" sz="1100" b="1" dirty="0" err="1" smtClean="0">
                <a:solidFill>
                  <a:srgbClr val="000000"/>
                </a:solidFill>
                <a:latin typeface="Times New Roman" pitchFamily="18" charset="0"/>
                <a:cs typeface="Times New Roman" pitchFamily="18" charset="0"/>
              </a:rPr>
              <a:t>қаңтарға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a:t>
            </a:r>
            <a:r>
              <a:rPr lang="ru-RU" altLang="ru-RU" sz="1100" b="1" dirty="0" err="1" smtClean="0">
                <a:solidFill>
                  <a:srgbClr val="000000"/>
                </a:solidFill>
                <a:latin typeface="Times New Roman" pitchFamily="18" charset="0"/>
                <a:cs typeface="Times New Roman" pitchFamily="18" charset="0"/>
              </a:rPr>
              <a:t>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Жауын-шашынсыз. Оңтүстік-шығыстан жел соғады, түнде күші              5-10, күндіз 9-14 м/с. Ауа температурасы түнде 23-25 градус аяз, күндіз </a:t>
            </a:r>
            <a:r>
              <a:rPr lang="ru-RU" sz="1200" dirty="0" smtClean="0">
                <a:latin typeface="Times New Roman" pitchFamily="18" charset="0"/>
                <a:cs typeface="Times New Roman" pitchFamily="18" charset="0"/>
              </a:rPr>
              <a:t>15-17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lgn="just"/>
            <a:endParaRPr lang="kk-KZ" sz="1100" dirty="0" smtClean="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15 қаңтарға</a:t>
            </a:r>
            <a:r>
              <a:rPr lang="ru-RU" altLang="ru-RU" sz="1100" b="1" dirty="0" smtClean="0">
                <a:solidFill>
                  <a:srgbClr val="000000"/>
                </a:solidFill>
                <a:latin typeface="Times New Roman" pitchFamily="18" charset="0"/>
                <a:cs typeface="Times New Roman" pitchFamily="18" charset="0"/>
              </a:rPr>
              <a:t> ауа-райы болжамы</a:t>
            </a: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2022 </a:t>
            </a:r>
            <a:r>
              <a:rPr lang="ru-RU" sz="1100" b="1" dirty="0">
                <a:solidFill>
                  <a:srgbClr val="000000"/>
                </a:solidFill>
                <a:latin typeface="Times New Roman" pitchFamily="18" charset="0"/>
                <a:cs typeface="Times New Roman" pitchFamily="18" charset="0"/>
              </a:rPr>
              <a:t>ж. </a:t>
            </a:r>
            <a:r>
              <a:rPr lang="kk-KZ" sz="1100" b="1" dirty="0" smtClean="0">
                <a:solidFill>
                  <a:srgbClr val="000000"/>
                </a:solidFill>
                <a:latin typeface="Times New Roman" pitchFamily="18" charset="0"/>
                <a:cs typeface="Times New Roman" pitchFamily="18" charset="0"/>
              </a:rPr>
              <a:t>14 қаңтар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15 </a:t>
            </a:r>
            <a:r>
              <a:rPr lang="ru-RU" altLang="ru-RU" sz="1100" b="1" dirty="0" err="1" smtClean="0">
                <a:solidFill>
                  <a:srgbClr val="000000"/>
                </a:solidFill>
                <a:latin typeface="Times New Roman" pitchFamily="18" charset="0"/>
                <a:cs typeface="Times New Roman" pitchFamily="18" charset="0"/>
              </a:rPr>
              <a:t>қаңтарға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Жауын-шашынсыз. Оңтүстік-шығыстан</a:t>
            </a:r>
            <a:r>
              <a:rPr lang="kk-KZ" sz="1200" dirty="0" smtClean="0"/>
              <a:t> </a:t>
            </a:r>
            <a:r>
              <a:rPr lang="kk-KZ" sz="1200" dirty="0" smtClean="0">
                <a:latin typeface="Times New Roman" pitchFamily="18" charset="0"/>
                <a:cs typeface="Times New Roman" pitchFamily="18" charset="0"/>
              </a:rPr>
              <a:t>жел соғады, күші 9-14 м/с. Ауа </a:t>
            </a:r>
            <a:r>
              <a:rPr lang="kk-KZ" sz="1200" smtClean="0">
                <a:latin typeface="Times New Roman" pitchFamily="18" charset="0"/>
                <a:cs typeface="Times New Roman" pitchFamily="18" charset="0"/>
              </a:rPr>
              <a:t>температурасы 15-17 </a:t>
            </a:r>
            <a:r>
              <a:rPr lang="kk-KZ" sz="1200" dirty="0" smtClean="0">
                <a:latin typeface="Times New Roman" pitchFamily="18" charset="0"/>
                <a:cs typeface="Times New Roman" pitchFamily="18" charset="0"/>
              </a:rPr>
              <a:t>градус аяз.</a:t>
            </a:r>
            <a:endParaRPr lang="ru-RU" sz="1200" dirty="0">
              <a:latin typeface="Times New Roman" pitchFamily="18" charset="0"/>
              <a:cs typeface="Times New Roman" pitchFamily="18" charset="0"/>
            </a:endParaRPr>
          </a:p>
        </p:txBody>
      </p:sp>
      <p:sp>
        <p:nvSpPr>
          <p:cNvPr id="22" name="TextBox 13"/>
          <p:cNvSpPr txBox="1"/>
          <p:nvPr/>
        </p:nvSpPr>
        <p:spPr>
          <a:xfrm>
            <a:off x="4953000" y="2204864"/>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9289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14, 2022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қаңтарға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12763</TotalTime>
  <Words>564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2119</cp:revision>
  <cp:lastPrinted>2021-07-01T03:56:27Z</cp:lastPrinted>
  <dcterms:created xsi:type="dcterms:W3CDTF">2018-03-27T06:03:00Z</dcterms:created>
  <dcterms:modified xsi:type="dcterms:W3CDTF">2022-01-13T08:06:21Z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