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Антициклон жотасының әсерінен жауын-шашын болмайды. Солтүстік-шығыстан, шығыстан жел соғады, күші 5-10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түнде 15-17, күндіз 11-13 градус аяз болады. </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endParaRPr lang="ru-RU" sz="1200" b="1"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smtClean="0">
                <a:solidFill>
                  <a:srgbClr val="000000"/>
                </a:solidFill>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13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14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Антициклон жотасының әсерінен жауын-шашын болмайды. Оңтүстік-шығыстан жел соғады, күші 2-7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15-17 градус аяз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646</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smtClean="0">
                <a:latin typeface="Times New Roman" panose="02020603050405020304" pitchFamily="18" charset="0"/>
                <a:cs typeface="Times New Roman" panose="02020603050405020304" pitchFamily="18" charset="0"/>
              </a:rPr>
              <a:t>қаңтар </a:t>
            </a:r>
            <a:r>
              <a:rPr lang="ru-RU" altLang="ru-RU" sz="1200" b="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12937</TotalTime>
  <Words>541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2039</cp:revision>
  <cp:lastPrinted>2021-07-01T07:38:07Z</cp:lastPrinted>
  <dcterms:created xsi:type="dcterms:W3CDTF">2018-03-27T06:03:00Z</dcterms:created>
  <dcterms:modified xsi:type="dcterms:W3CDTF">2022-01-12T07:19:52Z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