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889421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8863" y="3916973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12 января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566542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января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indent="185738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88849" y="3478972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2 степени НМУ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4362" y="2227878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13765</TotalTime>
  <Words>550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1977</cp:revision>
  <cp:lastPrinted>2021-10-14T11:15:53Z</cp:lastPrinted>
  <dcterms:created xsi:type="dcterms:W3CDTF">2018-03-27T06:03:00Z</dcterms:created>
  <dcterms:modified xsi:type="dcterms:W3CDTF">2022-01-12T06:19:56Z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