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799157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6207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Временами туман.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северный, северо-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7-12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2-4, днем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0-2 мороза7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14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Временами туман. Ветер юго-западный 7-12 м/с. Температура воздуха ночью 4-6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начальник отдела Жокелова А.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11:53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12703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1959</cp:revision>
  <cp:lastPrinted>2021-07-01T03:56:27Z</cp:lastPrinted>
  <dcterms:created xsi:type="dcterms:W3CDTF">2018-03-27T06:03:00Z</dcterms:created>
  <dcterms:modified xsi:type="dcterms:W3CDTF">2022-01-12T07:12:31Z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