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9703964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12 января 2021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гребня антициклона ожидается погода без осадков. Ветер северо-восточный, восточный 5-10 м/с. Температура воздуха ночью 15-17, днем 11-13 мороза.</a:t>
            </a:r>
          </a:p>
          <a:p>
            <a:pPr lvl="0" indent="450000"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гребня антициклона ожидается погода без осадков. Ветер юго-восточный 2-7 м/с. Температура воздуха  15-17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0211835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646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января, 13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12880</TotalTime>
  <Words>617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2007</cp:revision>
  <cp:lastPrinted>2021-02-03T11:37:00Z</cp:lastPrinted>
  <dcterms:created xsi:type="dcterms:W3CDTF">2018-03-27T06:03:00Z</dcterms:created>
  <dcterms:modified xsi:type="dcterms:W3CDTF">2022-01-12T07:19:54Z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