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57073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января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 2022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4715321"/>
              </p:ext>
            </p:extLst>
          </p:nvPr>
        </p:nvGraphicFramePr>
        <p:xfrm>
          <a:off x="5045567" y="4035427"/>
          <a:ext cx="4645722" cy="249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 2022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января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облачность, временами осадки (дождь, снег), туман. Ветер юго-западный 8-13 м/с. Температура воздуха ночью 1-3, днем 6-8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января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13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г. по 09 ч. 14 января 2022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без осадков. Ночью и утром туман. Ветер юго-западный 8-13 м/с. Температура воздуха ночью 1 мороза-1 тепла.</a:t>
            </a:r>
          </a:p>
          <a:p>
            <a:pPr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12718</TotalTime>
  <Words>620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2006</cp:revision>
  <cp:lastPrinted>2021-07-01T03:56:27Z</cp:lastPrinted>
  <dcterms:created xsi:type="dcterms:W3CDTF">2018-03-27T06:03:00Z</dcterms:created>
  <dcterms:modified xsi:type="dcterms:W3CDTF">2022-01-12T06:30:17Z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