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7973251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4327230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6644470"/>
              </p:ext>
            </p:extLst>
          </p:nvPr>
        </p:nvGraphicFramePr>
        <p:xfrm>
          <a:off x="5029423" y="4770463"/>
          <a:ext cx="4691064" cy="17336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661615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Временами туман.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9-14, утром и днем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 января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Без осадков. Временами туман. 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юго-западный 9-14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1-3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02733" y="3765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12891</TotalTime>
  <Words>595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2036</cp:revision>
  <cp:lastPrinted>2022-01-12T06:13:37Z</cp:lastPrinted>
  <dcterms:created xsi:type="dcterms:W3CDTF">2018-03-27T06:03:00Z</dcterms:created>
  <dcterms:modified xsi:type="dcterms:W3CDTF">2022-01-12T06:32:41Z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