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12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13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жауын-шашын (жаңбыр, қар), тұман болады. Оңтүстік-батыстан жел соғады, күші 8-13 м/с. Ауа температурасы түнде 1-3, күндіз 6-8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Түнде және таңертең тұман түседі. Оңтүстік-батыстан жел </a:t>
            </a:r>
            <a:r>
              <a:rPr lang="kk-KZ" sz="1200" dirty="0">
                <a:latin typeface="Times New Roman" pitchFamily="18" charset="0"/>
                <a:cs typeface="Times New Roman" pitchFamily="18" charset="0"/>
              </a:rPr>
              <a:t>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12913</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2079</cp:revision>
  <cp:lastPrinted>2021-07-01T03:56:27Z</cp:lastPrinted>
  <dcterms:created xsi:type="dcterms:W3CDTF">2018-03-27T06:03:00Z</dcterms:created>
  <dcterms:modified xsi:type="dcterms:W3CDTF">2022-01-12T06:30:08Z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