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43965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47228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833777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33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086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28401" y="70683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8-10°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1665" y="30037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0297" y="1906547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14557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2028</cp:revision>
  <cp:lastPrinted>2021-10-18T15:52:53Z</cp:lastPrinted>
  <dcterms:created xsi:type="dcterms:W3CDTF">2018-03-27T06:03:00Z</dcterms:created>
  <dcterms:modified xsi:type="dcterms:W3CDTF">2022-01-12T06:18:00Z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