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FBCA700A-39D8-4EE6-9B5E-80A6A34A36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067181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1EAD3-AEED-4144-8613-2CACAE1BFA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A155A-11CB-40B4-998A-AFA6B79BA5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9A08D-F4CE-4BFE-B1A9-E07082225B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6EB85-5467-4FBF-A5DA-2F0F3B8C37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9B16E-1FC3-489F-A9EB-44F4B759A9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4AB66-FF7B-43E0-B79A-29EEA5366C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FF590-77C8-4D03-852A-5FB68A345C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0F361-0F2C-4A39-BB1F-C60FDFB75A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5E7D8-095E-4886-BD83-13E7A04B97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32637-564E-4509-9F25-C93A9CD0C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876D-A612-4315-A5AD-C1F7159713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3101719-1DC7-4A2B-8159-631835B5D1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12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28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13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12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по 21 ч. 13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3-5 мороза, днем </a:t>
            </a:r>
            <a:r>
              <a:rPr lang="kk-KZ" sz="1200">
                <a:latin typeface="Times New Roman" pitchFamily="18" charset="0"/>
              </a:rPr>
              <a:t>3-5</a:t>
            </a:r>
            <a:r>
              <a:rPr lang="ru-RU" sz="1200">
                <a:latin typeface="Times New Roman" pitchFamily="18" charset="0"/>
              </a:rPr>
              <a:t> тепла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/>
              <a:t> </a:t>
            </a:r>
          </a:p>
          <a:p>
            <a:pPr algn="ctr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14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13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14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kk-KZ" sz="1200">
                <a:latin typeface="Times New Roman" pitchFamily="18" charset="0"/>
                <a:cs typeface="Times New Roman" pitchFamily="18" charset="0"/>
                <a:sym typeface="+mn-ea"/>
              </a:rPr>
              <a:t>Временами туман. </a:t>
            </a: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Ветер 0-5 м/с. Температура воздуха ночью 0-2 мороза.</a:t>
            </a:r>
            <a:r>
              <a:rPr lang="ru-RU">
                <a:sym typeface="+mn-ea"/>
              </a:rPr>
              <a:t> </a:t>
            </a:r>
            <a:endParaRPr lang="kk-KZ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3 января, ночь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4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82418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13073</TotalTime>
  <Words>768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2070</cp:revision>
  <cp:lastPrinted>2021-07-01T09:11:30Z</cp:lastPrinted>
  <dcterms:created xsi:type="dcterms:W3CDTF">2018-03-27T06:03:00Z</dcterms:created>
  <dcterms:modified xsi:type="dcterms:W3CDTF">2022-01-12T07:09:54Z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