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797833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837542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до 21 ч. 13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5-10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19-21,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16-18 мороза.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14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воздуха  ночью 25-27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2" y="21686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4403" y="3284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13871</TotalTime>
  <Words>608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2054</cp:revision>
  <cp:lastPrinted>2021-11-30T05:55:24Z</cp:lastPrinted>
  <dcterms:created xsi:type="dcterms:W3CDTF">2018-03-27T06:03:00Z</dcterms:created>
  <dcterms:modified xsi:type="dcterms:W3CDTF">2022-01-12T06:37:28Z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